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9"/>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8" r:id="rId14"/>
    <p:sldId id="286" r:id="rId15"/>
    <p:sldId id="287" r:id="rId16"/>
    <p:sldId id="285" r:id="rId17"/>
    <p:sldId id="289" r:id="rId18"/>
  </p:sldIdLst>
  <p:sldSz cx="7559675" cy="53276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93" autoAdjust="0"/>
    <p:restoredTop sz="94660"/>
  </p:normalViewPr>
  <p:slideViewPr>
    <p:cSldViewPr snapToGrid="0">
      <p:cViewPr varScale="1">
        <p:scale>
          <a:sx n="58" d="100"/>
          <a:sy n="58" d="100"/>
        </p:scale>
        <p:origin x="52" y="5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A2D39A-2AFD-4449-A348-FFDC96408A70}" type="datetimeFigureOut">
              <a:rPr lang="en-IN" smtClean="0"/>
              <a:t>03-09-2024</a:t>
            </a:fld>
            <a:endParaRPr lang="en-IN"/>
          </a:p>
        </p:txBody>
      </p:sp>
      <p:sp>
        <p:nvSpPr>
          <p:cNvPr id="4" name="Slide Image Placeholder 3"/>
          <p:cNvSpPr>
            <a:spLocks noGrp="1" noRot="1" noChangeAspect="1"/>
          </p:cNvSpPr>
          <p:nvPr>
            <p:ph type="sldImg" idx="2"/>
          </p:nvPr>
        </p:nvSpPr>
        <p:spPr>
          <a:xfrm>
            <a:off x="1239838" y="1143000"/>
            <a:ext cx="4378325"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7FD69-D6E9-4D9F-8B56-17EAD09A1284}" type="slidenum">
              <a:rPr lang="en-IN" smtClean="0"/>
              <a:t>‹#›</a:t>
            </a:fld>
            <a:endParaRPr lang="en-IN"/>
          </a:p>
        </p:txBody>
      </p:sp>
    </p:spTree>
    <p:extLst>
      <p:ext uri="{BB962C8B-B14F-4D97-AF65-F5344CB8AC3E}">
        <p14:creationId xmlns:p14="http://schemas.microsoft.com/office/powerpoint/2010/main" val="1071245588"/>
      </p:ext>
    </p:extLst>
  </p:cSld>
  <p:clrMap bg1="lt1" tx1="dk1" bg2="lt2" tx2="dk2" accent1="accent1" accent2="accent2" accent3="accent3" accent4="accent4" accent5="accent5" accent6="accent6" hlink="hlink" folHlink="folHlink"/>
  <p:notesStyle>
    <a:lvl1pPr marL="0" algn="l" defTabSz="618552" rtl="0" eaLnBrk="1" latinLnBrk="0" hangingPunct="1">
      <a:defRPr sz="812" kern="1200">
        <a:solidFill>
          <a:schemeClr val="tx1"/>
        </a:solidFill>
        <a:latin typeface="+mn-lt"/>
        <a:ea typeface="+mn-ea"/>
        <a:cs typeface="+mn-cs"/>
      </a:defRPr>
    </a:lvl1pPr>
    <a:lvl2pPr marL="309276" algn="l" defTabSz="618552" rtl="0" eaLnBrk="1" latinLnBrk="0" hangingPunct="1">
      <a:defRPr sz="812" kern="1200">
        <a:solidFill>
          <a:schemeClr val="tx1"/>
        </a:solidFill>
        <a:latin typeface="+mn-lt"/>
        <a:ea typeface="+mn-ea"/>
        <a:cs typeface="+mn-cs"/>
      </a:defRPr>
    </a:lvl2pPr>
    <a:lvl3pPr marL="618552" algn="l" defTabSz="618552" rtl="0" eaLnBrk="1" latinLnBrk="0" hangingPunct="1">
      <a:defRPr sz="812" kern="1200">
        <a:solidFill>
          <a:schemeClr val="tx1"/>
        </a:solidFill>
        <a:latin typeface="+mn-lt"/>
        <a:ea typeface="+mn-ea"/>
        <a:cs typeface="+mn-cs"/>
      </a:defRPr>
    </a:lvl3pPr>
    <a:lvl4pPr marL="927827" algn="l" defTabSz="618552" rtl="0" eaLnBrk="1" latinLnBrk="0" hangingPunct="1">
      <a:defRPr sz="812" kern="1200">
        <a:solidFill>
          <a:schemeClr val="tx1"/>
        </a:solidFill>
        <a:latin typeface="+mn-lt"/>
        <a:ea typeface="+mn-ea"/>
        <a:cs typeface="+mn-cs"/>
      </a:defRPr>
    </a:lvl4pPr>
    <a:lvl5pPr marL="1237102" algn="l" defTabSz="618552" rtl="0" eaLnBrk="1" latinLnBrk="0" hangingPunct="1">
      <a:defRPr sz="812" kern="1200">
        <a:solidFill>
          <a:schemeClr val="tx1"/>
        </a:solidFill>
        <a:latin typeface="+mn-lt"/>
        <a:ea typeface="+mn-ea"/>
        <a:cs typeface="+mn-cs"/>
      </a:defRPr>
    </a:lvl5pPr>
    <a:lvl6pPr marL="1546378" algn="l" defTabSz="618552" rtl="0" eaLnBrk="1" latinLnBrk="0" hangingPunct="1">
      <a:defRPr sz="812" kern="1200">
        <a:solidFill>
          <a:schemeClr val="tx1"/>
        </a:solidFill>
        <a:latin typeface="+mn-lt"/>
        <a:ea typeface="+mn-ea"/>
        <a:cs typeface="+mn-cs"/>
      </a:defRPr>
    </a:lvl6pPr>
    <a:lvl7pPr marL="1855654" algn="l" defTabSz="618552" rtl="0" eaLnBrk="1" latinLnBrk="0" hangingPunct="1">
      <a:defRPr sz="812" kern="1200">
        <a:solidFill>
          <a:schemeClr val="tx1"/>
        </a:solidFill>
        <a:latin typeface="+mn-lt"/>
        <a:ea typeface="+mn-ea"/>
        <a:cs typeface="+mn-cs"/>
      </a:defRPr>
    </a:lvl7pPr>
    <a:lvl8pPr marL="2164929" algn="l" defTabSz="618552" rtl="0" eaLnBrk="1" latinLnBrk="0" hangingPunct="1">
      <a:defRPr sz="812" kern="1200">
        <a:solidFill>
          <a:schemeClr val="tx1"/>
        </a:solidFill>
        <a:latin typeface="+mn-lt"/>
        <a:ea typeface="+mn-ea"/>
        <a:cs typeface="+mn-cs"/>
      </a:defRPr>
    </a:lvl8pPr>
    <a:lvl9pPr marL="2474204" algn="l" defTabSz="618552" rtl="0" eaLnBrk="1" latinLnBrk="0" hangingPunct="1">
      <a:defRPr sz="81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6976" y="871910"/>
            <a:ext cx="6425724" cy="1854811"/>
          </a:xfrm>
        </p:spPr>
        <p:txBody>
          <a:bodyPr anchor="b"/>
          <a:lstStyle>
            <a:lvl1pPr algn="ctr">
              <a:defRPr sz="4661"/>
            </a:lvl1pPr>
          </a:lstStyle>
          <a:p>
            <a:r>
              <a:rPr lang="zh-CN" altLang="en-US"/>
              <a:t>单击此处编辑母版标题样式</a:t>
            </a:r>
            <a:endParaRPr lang="en-US" dirty="0"/>
          </a:p>
        </p:txBody>
      </p:sp>
      <p:sp>
        <p:nvSpPr>
          <p:cNvPr id="3" name="Subtitle 2"/>
          <p:cNvSpPr>
            <a:spLocks noGrp="1"/>
          </p:cNvSpPr>
          <p:nvPr>
            <p:ph type="subTitle" idx="1"/>
          </p:nvPr>
        </p:nvSpPr>
        <p:spPr>
          <a:xfrm>
            <a:off x="944960" y="2798250"/>
            <a:ext cx="5669756" cy="1286282"/>
          </a:xfrm>
        </p:spPr>
        <p:txBody>
          <a:bodyPr/>
          <a:lstStyle>
            <a:lvl1pPr marL="0" indent="0" algn="ctr">
              <a:buNone/>
              <a:defRPr sz="1865"/>
            </a:lvl1pPr>
            <a:lvl2pPr marL="355199" indent="0" algn="ctr">
              <a:buNone/>
              <a:defRPr sz="1554"/>
            </a:lvl2pPr>
            <a:lvl3pPr marL="710397" indent="0" algn="ctr">
              <a:buNone/>
              <a:defRPr sz="1398"/>
            </a:lvl3pPr>
            <a:lvl4pPr marL="1065596" indent="0" algn="ctr">
              <a:buNone/>
              <a:defRPr sz="1243"/>
            </a:lvl4pPr>
            <a:lvl5pPr marL="1420795" indent="0" algn="ctr">
              <a:buNone/>
              <a:defRPr sz="1243"/>
            </a:lvl5pPr>
            <a:lvl6pPr marL="1775993" indent="0" algn="ctr">
              <a:buNone/>
              <a:defRPr sz="1243"/>
            </a:lvl6pPr>
            <a:lvl7pPr marL="2131192" indent="0" algn="ctr">
              <a:buNone/>
              <a:defRPr sz="1243"/>
            </a:lvl7pPr>
            <a:lvl8pPr marL="2486391" indent="0" algn="ctr">
              <a:buNone/>
              <a:defRPr sz="1243"/>
            </a:lvl8pPr>
            <a:lvl9pPr marL="2841589" indent="0" algn="ctr">
              <a:buNone/>
              <a:defRPr sz="1243"/>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1E0DA4B-F276-4E9A-88A1-7695D991CD31}" type="datetimeFigureOut">
              <a:rPr lang="en-IN" smtClean="0"/>
              <a:t>03-09-2024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39F91E-FC10-4B99-80EE-CA371DF51955}" type="slidenum">
              <a:rPr lang="en-IN" smtClean="0"/>
              <a:t>‹#›</a:t>
            </a:fld>
            <a:endParaRPr lang="en-IN"/>
          </a:p>
        </p:txBody>
      </p:sp>
    </p:spTree>
    <p:extLst>
      <p:ext uri="{BB962C8B-B14F-4D97-AF65-F5344CB8AC3E}">
        <p14:creationId xmlns:p14="http://schemas.microsoft.com/office/powerpoint/2010/main" val="3923302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1E0DA4B-F276-4E9A-88A1-7695D991CD31}" type="datetimeFigureOut">
              <a:rPr lang="en-IN" smtClean="0"/>
              <a:t>03-09-2024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39F91E-FC10-4B99-80EE-CA371DF51955}" type="slidenum">
              <a:rPr lang="en-IN" smtClean="0"/>
              <a:t>‹#›</a:t>
            </a:fld>
            <a:endParaRPr lang="en-IN"/>
          </a:p>
        </p:txBody>
      </p:sp>
    </p:spTree>
    <p:extLst>
      <p:ext uri="{BB962C8B-B14F-4D97-AF65-F5344CB8AC3E}">
        <p14:creationId xmlns:p14="http://schemas.microsoft.com/office/powerpoint/2010/main" val="222937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283648"/>
            <a:ext cx="1630055" cy="451493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9728" y="283648"/>
            <a:ext cx="4795669" cy="451493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1E0DA4B-F276-4E9A-88A1-7695D991CD31}" type="datetimeFigureOut">
              <a:rPr lang="en-IN" smtClean="0"/>
              <a:t>03-09-2024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39F91E-FC10-4B99-80EE-CA371DF51955}" type="slidenum">
              <a:rPr lang="en-IN" smtClean="0"/>
              <a:t>‹#›</a:t>
            </a:fld>
            <a:endParaRPr lang="en-IN"/>
          </a:p>
        </p:txBody>
      </p:sp>
    </p:spTree>
    <p:extLst>
      <p:ext uri="{BB962C8B-B14F-4D97-AF65-F5344CB8AC3E}">
        <p14:creationId xmlns:p14="http://schemas.microsoft.com/office/powerpoint/2010/main" val="896944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12"/>
        <p:cNvGrpSpPr/>
        <p:nvPr/>
      </p:nvGrpSpPr>
      <p:grpSpPr>
        <a:xfrm>
          <a:off x="0" y="0"/>
          <a:ext cx="0" cy="0"/>
          <a:chOff x="0" y="0"/>
          <a:chExt cx="0" cy="0"/>
        </a:xfrm>
      </p:grpSpPr>
      <p:sp>
        <p:nvSpPr>
          <p:cNvPr id="34" name="Rectangle 33">
            <a:extLst>
              <a:ext uri="{FF2B5EF4-FFF2-40B4-BE49-F238E27FC236}">
                <a16:creationId xmlns:a16="http://schemas.microsoft.com/office/drawing/2014/main" id="{7F2EDD08-9110-BBE1-E016-534122E27AB0}"/>
              </a:ext>
            </a:extLst>
          </p:cNvPr>
          <p:cNvSpPr/>
          <p:nvPr userDrawn="1"/>
        </p:nvSpPr>
        <p:spPr>
          <a:xfrm>
            <a:off x="340559" y="1206894"/>
            <a:ext cx="2528089" cy="3785208"/>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7" dirty="0"/>
          </a:p>
        </p:txBody>
      </p:sp>
      <p:sp>
        <p:nvSpPr>
          <p:cNvPr id="23" name="TextBox 22">
            <a:extLst>
              <a:ext uri="{FF2B5EF4-FFF2-40B4-BE49-F238E27FC236}">
                <a16:creationId xmlns:a16="http://schemas.microsoft.com/office/drawing/2014/main" id="{CE6CE2AE-EE98-2D3A-5970-9BDF10DA1B04}"/>
              </a:ext>
            </a:extLst>
          </p:cNvPr>
          <p:cNvSpPr txBox="1"/>
          <p:nvPr userDrawn="1"/>
        </p:nvSpPr>
        <p:spPr>
          <a:xfrm>
            <a:off x="3011990" y="4006227"/>
            <a:ext cx="1865422" cy="263006"/>
          </a:xfrm>
          <a:prstGeom prst="rect">
            <a:avLst/>
          </a:prstGeom>
          <a:solidFill>
            <a:srgbClr val="2B2B2B"/>
          </a:solidFill>
        </p:spPr>
        <p:txBody>
          <a:bodyPr wrap="square" lIns="55805" tIns="29018" rtlCol="0" anchor="ctr">
            <a:noAutofit/>
          </a:bodyPr>
          <a:lstStyle/>
          <a:p>
            <a:r>
              <a:rPr lang="en-GB" sz="869" dirty="0">
                <a:solidFill>
                  <a:schemeClr val="bg1"/>
                </a:solidFill>
                <a:latin typeface="Neue Einstellung Medium" panose="00000600000000000000" pitchFamily="2" charset="0"/>
              </a:rPr>
              <a:t>Brand</a:t>
            </a:r>
          </a:p>
        </p:txBody>
      </p:sp>
      <p:sp>
        <p:nvSpPr>
          <p:cNvPr id="24" name="Text Placeholder 21">
            <a:extLst>
              <a:ext uri="{FF2B5EF4-FFF2-40B4-BE49-F238E27FC236}">
                <a16:creationId xmlns:a16="http://schemas.microsoft.com/office/drawing/2014/main" id="{A5E07632-5CF5-5C09-818C-469ADA511DF7}"/>
              </a:ext>
            </a:extLst>
          </p:cNvPr>
          <p:cNvSpPr>
            <a:spLocks noGrp="1"/>
          </p:cNvSpPr>
          <p:nvPr>
            <p:ph type="body" sz="quarter" idx="13"/>
          </p:nvPr>
        </p:nvSpPr>
        <p:spPr>
          <a:xfrm>
            <a:off x="3019923" y="4300246"/>
            <a:ext cx="1865423" cy="391658"/>
          </a:xfrm>
          <a:prstGeom prst="rect">
            <a:avLst/>
          </a:prstGeom>
        </p:spPr>
        <p:txBody>
          <a:bodyPr>
            <a:noAutofit/>
          </a:bodyPr>
          <a:lstStyle>
            <a:lvl1pPr marL="0" indent="0">
              <a:buNone/>
              <a:defRPr sz="1000">
                <a:latin typeface="Neue Einstellung Normal" pitchFamily="2" charset="77"/>
              </a:defRPr>
            </a:lvl1pPr>
            <a:lvl2pPr marL="355199" indent="0">
              <a:buNone/>
              <a:defRPr sz="1000">
                <a:latin typeface="Neue Einstellung Normal" pitchFamily="2" charset="77"/>
              </a:defRPr>
            </a:lvl2pPr>
            <a:lvl3pPr marL="710398" indent="0">
              <a:buNone/>
              <a:defRPr sz="1000">
                <a:latin typeface="Neue Einstellung Normal" pitchFamily="2" charset="77"/>
              </a:defRPr>
            </a:lvl3pPr>
            <a:lvl4pPr marL="1065596" indent="0">
              <a:buNone/>
              <a:defRPr sz="1000">
                <a:latin typeface="Neue Einstellung Normal" pitchFamily="2" charset="77"/>
              </a:defRPr>
            </a:lvl4pPr>
            <a:lvl5pPr marL="1420795" indent="0">
              <a:buNone/>
              <a:defRPr sz="1000">
                <a:latin typeface="Neue Einstellung Normal"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Box 7">
            <a:extLst>
              <a:ext uri="{FF2B5EF4-FFF2-40B4-BE49-F238E27FC236}">
                <a16:creationId xmlns:a16="http://schemas.microsoft.com/office/drawing/2014/main" id="{D038A632-CB6A-E70C-C74C-3D7B73EC4AE3}"/>
              </a:ext>
            </a:extLst>
          </p:cNvPr>
          <p:cNvSpPr txBox="1"/>
          <p:nvPr userDrawn="1"/>
        </p:nvSpPr>
        <p:spPr>
          <a:xfrm>
            <a:off x="3019924" y="1206892"/>
            <a:ext cx="4240861" cy="263006"/>
          </a:xfrm>
          <a:prstGeom prst="rect">
            <a:avLst/>
          </a:prstGeom>
          <a:solidFill>
            <a:srgbClr val="2B2B2B"/>
          </a:solidFill>
        </p:spPr>
        <p:txBody>
          <a:bodyPr wrap="square" lIns="55805" tIns="29018" rtlCol="0" anchor="ctr">
            <a:noAutofit/>
          </a:bodyPr>
          <a:lstStyle/>
          <a:p>
            <a:r>
              <a:rPr lang="en-GB" sz="869" dirty="0">
                <a:solidFill>
                  <a:schemeClr val="bg1"/>
                </a:solidFill>
                <a:latin typeface="Neue Einstellung Medium" panose="00000600000000000000" pitchFamily="2" charset="0"/>
              </a:rPr>
              <a:t>Interesting because…</a:t>
            </a:r>
          </a:p>
        </p:txBody>
      </p:sp>
      <p:sp>
        <p:nvSpPr>
          <p:cNvPr id="9" name="TextBox 8">
            <a:extLst>
              <a:ext uri="{FF2B5EF4-FFF2-40B4-BE49-F238E27FC236}">
                <a16:creationId xmlns:a16="http://schemas.microsoft.com/office/drawing/2014/main" id="{2AE0F10A-46BA-0319-F5E3-264E496767AC}"/>
              </a:ext>
            </a:extLst>
          </p:cNvPr>
          <p:cNvSpPr txBox="1"/>
          <p:nvPr userDrawn="1"/>
        </p:nvSpPr>
        <p:spPr>
          <a:xfrm>
            <a:off x="3019923" y="3183621"/>
            <a:ext cx="1865422" cy="263006"/>
          </a:xfrm>
          <a:prstGeom prst="rect">
            <a:avLst/>
          </a:prstGeom>
          <a:solidFill>
            <a:srgbClr val="2B2B2B"/>
          </a:solidFill>
        </p:spPr>
        <p:txBody>
          <a:bodyPr wrap="square" lIns="55805" tIns="29018" rtlCol="0" anchor="ctr">
            <a:noAutofit/>
          </a:bodyPr>
          <a:lstStyle/>
          <a:p>
            <a:r>
              <a:rPr lang="en-GB" sz="869" dirty="0">
                <a:solidFill>
                  <a:schemeClr val="bg1"/>
                </a:solidFill>
                <a:latin typeface="Neue Einstellung Medium" panose="00000600000000000000" pitchFamily="2" charset="0"/>
              </a:rPr>
              <a:t>Company</a:t>
            </a:r>
          </a:p>
        </p:txBody>
      </p:sp>
      <p:sp>
        <p:nvSpPr>
          <p:cNvPr id="18" name="Picture Placeholder 17">
            <a:extLst>
              <a:ext uri="{FF2B5EF4-FFF2-40B4-BE49-F238E27FC236}">
                <a16:creationId xmlns:a16="http://schemas.microsoft.com/office/drawing/2014/main" id="{E2E82096-B29D-26F4-B26F-16902B98F7AD}"/>
              </a:ext>
            </a:extLst>
          </p:cNvPr>
          <p:cNvSpPr>
            <a:spLocks noGrp="1"/>
          </p:cNvSpPr>
          <p:nvPr>
            <p:ph type="pic" sz="quarter" idx="10"/>
          </p:nvPr>
        </p:nvSpPr>
        <p:spPr>
          <a:xfrm>
            <a:off x="480154" y="1435611"/>
            <a:ext cx="2248899" cy="3327776"/>
          </a:xfrm>
          <a:prstGeom prst="rect">
            <a:avLst/>
          </a:prstGeom>
          <a:noFill/>
          <a:ln w="12700">
            <a:solidFill>
              <a:schemeClr val="bg1">
                <a:lumMod val="85000"/>
              </a:schemeClr>
            </a:solidFill>
          </a:ln>
        </p:spPr>
        <p:txBody>
          <a:bodyPr/>
          <a:lstStyle>
            <a:lvl1pPr marL="0" indent="0">
              <a:buNone/>
              <a:defRPr/>
            </a:lvl1pPr>
          </a:lstStyle>
          <a:p>
            <a:endParaRPr lang="en-US"/>
          </a:p>
        </p:txBody>
      </p:sp>
      <p:sp>
        <p:nvSpPr>
          <p:cNvPr id="20" name="Text Placeholder 19">
            <a:extLst>
              <a:ext uri="{FF2B5EF4-FFF2-40B4-BE49-F238E27FC236}">
                <a16:creationId xmlns:a16="http://schemas.microsoft.com/office/drawing/2014/main" id="{EA068D5C-4742-1D7D-F691-245525C1156F}"/>
              </a:ext>
            </a:extLst>
          </p:cNvPr>
          <p:cNvSpPr>
            <a:spLocks noGrp="1"/>
          </p:cNvSpPr>
          <p:nvPr>
            <p:ph type="body" sz="quarter" idx="11"/>
          </p:nvPr>
        </p:nvSpPr>
        <p:spPr>
          <a:xfrm>
            <a:off x="3019924" y="1583405"/>
            <a:ext cx="4240861" cy="1485700"/>
          </a:xfrm>
          <a:prstGeom prst="rect">
            <a:avLst/>
          </a:prstGeom>
        </p:spPr>
        <p:txBody>
          <a:bodyPr>
            <a:normAutofit/>
          </a:bodyPr>
          <a:lstStyle>
            <a:lvl1pPr marL="0" indent="0">
              <a:buNone/>
              <a:defRPr sz="1000">
                <a:latin typeface="Neue Einstellung Normal" pitchFamily="2" charset="77"/>
              </a:defRPr>
            </a:lvl1pPr>
            <a:lvl2pPr marL="355199" indent="0">
              <a:buNone/>
              <a:defRPr sz="1000">
                <a:latin typeface="Neue Einstellung Normal" pitchFamily="2" charset="77"/>
              </a:defRPr>
            </a:lvl2pPr>
            <a:lvl3pPr marL="710398" indent="0">
              <a:buNone/>
              <a:defRPr sz="1000">
                <a:latin typeface="Neue Einstellung Normal" pitchFamily="2" charset="77"/>
              </a:defRPr>
            </a:lvl3pPr>
            <a:lvl4pPr marL="1065596" indent="0">
              <a:buNone/>
              <a:defRPr sz="1000">
                <a:latin typeface="Neue Einstellung Normal" pitchFamily="2" charset="77"/>
              </a:defRPr>
            </a:lvl4pPr>
            <a:lvl5pPr marL="1420795" indent="0">
              <a:buNone/>
              <a:defRPr sz="1000">
                <a:latin typeface="Neue Einstellung Normal"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Text Placeholder 21">
            <a:extLst>
              <a:ext uri="{FF2B5EF4-FFF2-40B4-BE49-F238E27FC236}">
                <a16:creationId xmlns:a16="http://schemas.microsoft.com/office/drawing/2014/main" id="{C1A95212-C4B3-0465-42B2-D555CCB9DB69}"/>
              </a:ext>
            </a:extLst>
          </p:cNvPr>
          <p:cNvSpPr>
            <a:spLocks noGrp="1"/>
          </p:cNvSpPr>
          <p:nvPr>
            <p:ph type="body" sz="quarter" idx="12"/>
          </p:nvPr>
        </p:nvSpPr>
        <p:spPr>
          <a:xfrm>
            <a:off x="3027856" y="3477641"/>
            <a:ext cx="1865423" cy="391658"/>
          </a:xfrm>
          <a:prstGeom prst="rect">
            <a:avLst/>
          </a:prstGeom>
        </p:spPr>
        <p:txBody>
          <a:bodyPr>
            <a:noAutofit/>
          </a:bodyPr>
          <a:lstStyle>
            <a:lvl1pPr marL="0" indent="0">
              <a:buNone/>
              <a:defRPr sz="1000">
                <a:latin typeface="Neue Einstellung Normal" pitchFamily="2" charset="77"/>
              </a:defRPr>
            </a:lvl1pPr>
            <a:lvl2pPr marL="355199" indent="0">
              <a:buNone/>
              <a:defRPr sz="1000">
                <a:latin typeface="Neue Einstellung Normal" pitchFamily="2" charset="77"/>
              </a:defRPr>
            </a:lvl2pPr>
            <a:lvl3pPr marL="710398" indent="0">
              <a:buNone/>
              <a:defRPr sz="1000">
                <a:latin typeface="Neue Einstellung Normal" pitchFamily="2" charset="77"/>
              </a:defRPr>
            </a:lvl3pPr>
            <a:lvl4pPr marL="1065596" indent="0">
              <a:buNone/>
              <a:defRPr sz="1000">
                <a:latin typeface="Neue Einstellung Normal" pitchFamily="2" charset="77"/>
              </a:defRPr>
            </a:lvl4pPr>
            <a:lvl5pPr marL="1420795" indent="0">
              <a:buNone/>
              <a:defRPr sz="1000">
                <a:latin typeface="Neue Einstellung Normal"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TextBox 24">
            <a:extLst>
              <a:ext uri="{FF2B5EF4-FFF2-40B4-BE49-F238E27FC236}">
                <a16:creationId xmlns:a16="http://schemas.microsoft.com/office/drawing/2014/main" id="{7347B1F1-160C-B167-8D4B-726FBF37114E}"/>
              </a:ext>
            </a:extLst>
          </p:cNvPr>
          <p:cNvSpPr txBox="1"/>
          <p:nvPr userDrawn="1"/>
        </p:nvSpPr>
        <p:spPr>
          <a:xfrm>
            <a:off x="5395685" y="3183621"/>
            <a:ext cx="1865422" cy="263006"/>
          </a:xfrm>
          <a:prstGeom prst="rect">
            <a:avLst/>
          </a:prstGeom>
          <a:solidFill>
            <a:srgbClr val="2B2B2B"/>
          </a:solidFill>
        </p:spPr>
        <p:txBody>
          <a:bodyPr wrap="square" lIns="55805" tIns="29018" rtlCol="0" anchor="ctr">
            <a:noAutofit/>
          </a:bodyPr>
          <a:lstStyle/>
          <a:p>
            <a:r>
              <a:rPr lang="en-GB" sz="869" dirty="0">
                <a:solidFill>
                  <a:schemeClr val="bg1"/>
                </a:solidFill>
                <a:latin typeface="Neue Einstellung Medium" panose="00000600000000000000" pitchFamily="2" charset="0"/>
              </a:rPr>
              <a:t>Country</a:t>
            </a:r>
          </a:p>
        </p:txBody>
      </p:sp>
      <p:sp>
        <p:nvSpPr>
          <p:cNvPr id="26" name="Text Placeholder 21">
            <a:extLst>
              <a:ext uri="{FF2B5EF4-FFF2-40B4-BE49-F238E27FC236}">
                <a16:creationId xmlns:a16="http://schemas.microsoft.com/office/drawing/2014/main" id="{BFD5764C-F789-00F4-4CDB-9A8573BC6158}"/>
              </a:ext>
            </a:extLst>
          </p:cNvPr>
          <p:cNvSpPr>
            <a:spLocks noGrp="1"/>
          </p:cNvSpPr>
          <p:nvPr>
            <p:ph type="body" sz="quarter" idx="14"/>
          </p:nvPr>
        </p:nvSpPr>
        <p:spPr>
          <a:xfrm>
            <a:off x="5403616" y="3477641"/>
            <a:ext cx="1865423" cy="391658"/>
          </a:xfrm>
          <a:prstGeom prst="rect">
            <a:avLst/>
          </a:prstGeom>
        </p:spPr>
        <p:txBody>
          <a:bodyPr>
            <a:noAutofit/>
          </a:bodyPr>
          <a:lstStyle>
            <a:lvl1pPr marL="0" indent="0">
              <a:buNone/>
              <a:defRPr sz="1000">
                <a:latin typeface="Neue Einstellung Normal" pitchFamily="2" charset="77"/>
              </a:defRPr>
            </a:lvl1pPr>
            <a:lvl2pPr marL="355199" indent="0">
              <a:buNone/>
              <a:defRPr sz="1000">
                <a:latin typeface="Neue Einstellung Normal" pitchFamily="2" charset="77"/>
              </a:defRPr>
            </a:lvl2pPr>
            <a:lvl3pPr marL="710398" indent="0">
              <a:buNone/>
              <a:defRPr sz="1000">
                <a:latin typeface="Neue Einstellung Normal" pitchFamily="2" charset="77"/>
              </a:defRPr>
            </a:lvl3pPr>
            <a:lvl4pPr marL="1065596" indent="0">
              <a:buNone/>
              <a:defRPr sz="1000">
                <a:latin typeface="Neue Einstellung Normal" pitchFamily="2" charset="77"/>
              </a:defRPr>
            </a:lvl4pPr>
            <a:lvl5pPr marL="1420795" indent="0">
              <a:buNone/>
              <a:defRPr sz="1000">
                <a:latin typeface="Neue Einstellung Normal"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7" name="TextBox 26">
            <a:extLst>
              <a:ext uri="{FF2B5EF4-FFF2-40B4-BE49-F238E27FC236}">
                <a16:creationId xmlns:a16="http://schemas.microsoft.com/office/drawing/2014/main" id="{D082D8A5-552F-5FCC-F1BD-DE99D31BA4E0}"/>
              </a:ext>
            </a:extLst>
          </p:cNvPr>
          <p:cNvSpPr txBox="1"/>
          <p:nvPr userDrawn="1"/>
        </p:nvSpPr>
        <p:spPr>
          <a:xfrm>
            <a:off x="5387752" y="4006227"/>
            <a:ext cx="1865422" cy="263006"/>
          </a:xfrm>
          <a:prstGeom prst="rect">
            <a:avLst/>
          </a:prstGeom>
          <a:solidFill>
            <a:srgbClr val="2B2B2B"/>
          </a:solidFill>
        </p:spPr>
        <p:txBody>
          <a:bodyPr wrap="square" lIns="55805" tIns="29018" rtlCol="0" anchor="ctr">
            <a:noAutofit/>
          </a:bodyPr>
          <a:lstStyle/>
          <a:p>
            <a:r>
              <a:rPr lang="en-GB" sz="869" dirty="0">
                <a:solidFill>
                  <a:schemeClr val="bg1"/>
                </a:solidFill>
                <a:latin typeface="Neue Einstellung Medium" panose="00000600000000000000" pitchFamily="2" charset="0"/>
              </a:rPr>
              <a:t>Price</a:t>
            </a:r>
          </a:p>
        </p:txBody>
      </p:sp>
      <p:sp>
        <p:nvSpPr>
          <p:cNvPr id="28" name="Text Placeholder 21">
            <a:extLst>
              <a:ext uri="{FF2B5EF4-FFF2-40B4-BE49-F238E27FC236}">
                <a16:creationId xmlns:a16="http://schemas.microsoft.com/office/drawing/2014/main" id="{6D6DE935-03FE-8B06-BEB3-71A898F88FD5}"/>
              </a:ext>
            </a:extLst>
          </p:cNvPr>
          <p:cNvSpPr>
            <a:spLocks noGrp="1"/>
          </p:cNvSpPr>
          <p:nvPr>
            <p:ph type="body" sz="quarter" idx="15"/>
          </p:nvPr>
        </p:nvSpPr>
        <p:spPr>
          <a:xfrm>
            <a:off x="5395685" y="4300246"/>
            <a:ext cx="1865423" cy="391658"/>
          </a:xfrm>
          <a:prstGeom prst="rect">
            <a:avLst/>
          </a:prstGeom>
        </p:spPr>
        <p:txBody>
          <a:bodyPr>
            <a:noAutofit/>
          </a:bodyPr>
          <a:lstStyle>
            <a:lvl1pPr marL="0" indent="0">
              <a:buNone/>
              <a:defRPr sz="1000">
                <a:latin typeface="Neue Einstellung Normal" pitchFamily="2" charset="77"/>
              </a:defRPr>
            </a:lvl1pPr>
            <a:lvl2pPr marL="355199" indent="0">
              <a:buNone/>
              <a:defRPr sz="1000">
                <a:latin typeface="Neue Einstellung Normal" pitchFamily="2" charset="77"/>
              </a:defRPr>
            </a:lvl2pPr>
            <a:lvl3pPr marL="710398" indent="0">
              <a:buNone/>
              <a:defRPr sz="1000">
                <a:latin typeface="Neue Einstellung Normal" pitchFamily="2" charset="77"/>
              </a:defRPr>
            </a:lvl3pPr>
            <a:lvl4pPr marL="1065596" indent="0">
              <a:buNone/>
              <a:defRPr sz="1000">
                <a:latin typeface="Neue Einstellung Normal" pitchFamily="2" charset="77"/>
              </a:defRPr>
            </a:lvl4pPr>
            <a:lvl5pPr marL="1420795" indent="0">
              <a:buNone/>
              <a:defRPr sz="1000">
                <a:latin typeface="Neue Einstellung Normal"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 name="Text Placeholder 29">
            <a:extLst>
              <a:ext uri="{FF2B5EF4-FFF2-40B4-BE49-F238E27FC236}">
                <a16:creationId xmlns:a16="http://schemas.microsoft.com/office/drawing/2014/main" id="{5A5F0C4A-9707-C763-974A-2018291DE3A0}"/>
              </a:ext>
            </a:extLst>
          </p:cNvPr>
          <p:cNvSpPr>
            <a:spLocks noGrp="1"/>
          </p:cNvSpPr>
          <p:nvPr>
            <p:ph type="body" sz="quarter" idx="16" hasCustomPrompt="1"/>
          </p:nvPr>
        </p:nvSpPr>
        <p:spPr>
          <a:xfrm>
            <a:off x="340030" y="318181"/>
            <a:ext cx="6913145" cy="328099"/>
          </a:xfrm>
          <a:prstGeom prst="rect">
            <a:avLst/>
          </a:prstGeom>
        </p:spPr>
        <p:txBody>
          <a:bodyPr lIns="0" tIns="0" rIns="0" bIns="0" anchor="ctr">
            <a:noAutofit/>
          </a:bodyPr>
          <a:lstStyle>
            <a:lvl1pPr marL="0" indent="0">
              <a:buNone/>
              <a:defRPr sz="2000" b="1" i="0">
                <a:latin typeface="Neue Einstellung" pitchFamily="2" charset="77"/>
              </a:defRPr>
            </a:lvl1pPr>
            <a:lvl2pPr>
              <a:defRPr sz="1861" b="1" i="0">
                <a:latin typeface="Neue Einstellung SemiBold" pitchFamily="2" charset="77"/>
              </a:defRPr>
            </a:lvl2pPr>
            <a:lvl3pPr>
              <a:defRPr sz="1861" b="1" i="0">
                <a:latin typeface="Neue Einstellung SemiBold" pitchFamily="2" charset="77"/>
              </a:defRPr>
            </a:lvl3pPr>
            <a:lvl4pPr>
              <a:defRPr sz="1861" b="1" i="0">
                <a:latin typeface="Neue Einstellung SemiBold" pitchFamily="2" charset="77"/>
              </a:defRPr>
            </a:lvl4pPr>
            <a:lvl5pPr>
              <a:defRPr sz="1861" b="1" i="0">
                <a:latin typeface="Neue Einstellung SemiBold" pitchFamily="2" charset="77"/>
              </a:defRPr>
            </a:lvl5pPr>
          </a:lstStyle>
          <a:p>
            <a:pPr lvl="0"/>
            <a:r>
              <a:rPr lang="en-GB" dirty="0"/>
              <a:t>Click to edit Master text styles</a:t>
            </a:r>
            <a:endParaRPr lang="en-US" dirty="0"/>
          </a:p>
        </p:txBody>
      </p:sp>
      <p:sp>
        <p:nvSpPr>
          <p:cNvPr id="32" name="Text Placeholder 31">
            <a:extLst>
              <a:ext uri="{FF2B5EF4-FFF2-40B4-BE49-F238E27FC236}">
                <a16:creationId xmlns:a16="http://schemas.microsoft.com/office/drawing/2014/main" id="{301B4F8D-1BF0-12A0-5B53-2CBEFF9CB1E2}"/>
              </a:ext>
            </a:extLst>
          </p:cNvPr>
          <p:cNvSpPr>
            <a:spLocks noGrp="1"/>
          </p:cNvSpPr>
          <p:nvPr>
            <p:ph type="body" sz="quarter" idx="17" hasCustomPrompt="1"/>
          </p:nvPr>
        </p:nvSpPr>
        <p:spPr>
          <a:xfrm>
            <a:off x="340030" y="702954"/>
            <a:ext cx="6920754" cy="328099"/>
          </a:xfrm>
          <a:prstGeom prst="rect">
            <a:avLst/>
          </a:prstGeom>
        </p:spPr>
        <p:txBody>
          <a:bodyPr lIns="0" tIns="0" rIns="0" bIns="0" anchor="ctr">
            <a:normAutofit/>
          </a:bodyPr>
          <a:lstStyle>
            <a:lvl1pPr marL="0" indent="0">
              <a:buNone/>
              <a:defRPr sz="1200" b="0" i="0">
                <a:latin typeface="Neue Einstellung" pitchFamily="2" charset="77"/>
              </a:defRPr>
            </a:lvl1pPr>
            <a:lvl2pPr>
              <a:defRPr sz="1488" b="0" i="0">
                <a:latin typeface="Neue Einstellung" pitchFamily="2" charset="77"/>
              </a:defRPr>
            </a:lvl2pPr>
            <a:lvl3pPr>
              <a:defRPr sz="1488" b="0" i="0">
                <a:latin typeface="Neue Einstellung" pitchFamily="2" charset="77"/>
              </a:defRPr>
            </a:lvl3pPr>
            <a:lvl4pPr>
              <a:defRPr sz="1488" b="0" i="0">
                <a:latin typeface="Neue Einstellung" pitchFamily="2" charset="77"/>
              </a:defRPr>
            </a:lvl4pPr>
            <a:lvl5pPr>
              <a:defRPr sz="1488" b="0" i="0">
                <a:latin typeface="Neue Einstellung" pitchFamily="2" charset="77"/>
              </a:defRPr>
            </a:lvl5pPr>
          </a:lstStyle>
          <a:p>
            <a:pPr lvl="0"/>
            <a:r>
              <a:rPr lang="en-GB" dirty="0"/>
              <a:t>Click to edit Master text styles</a:t>
            </a:r>
            <a:endParaRPr lang="en-US" dirty="0"/>
          </a:p>
        </p:txBody>
      </p:sp>
      <p:pic>
        <p:nvPicPr>
          <p:cNvPr id="2" name="Picture 1">
            <a:extLst>
              <a:ext uri="{FF2B5EF4-FFF2-40B4-BE49-F238E27FC236}">
                <a16:creationId xmlns:a16="http://schemas.microsoft.com/office/drawing/2014/main" id="{8DDFF80A-0C2A-C431-6087-F566ACFE7D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54183" y="4782828"/>
            <a:ext cx="1105492" cy="267439"/>
          </a:xfrm>
          <a:prstGeom prst="rect">
            <a:avLst/>
          </a:prstGeom>
        </p:spPr>
      </p:pic>
      <p:sp>
        <p:nvSpPr>
          <p:cNvPr id="3" name="矩形 2">
            <a:extLst>
              <a:ext uri="{FF2B5EF4-FFF2-40B4-BE49-F238E27FC236}">
                <a16:creationId xmlns:a16="http://schemas.microsoft.com/office/drawing/2014/main" id="{85508816-7F4B-3AEA-D0B8-CE7E229C6A55}"/>
              </a:ext>
            </a:extLst>
          </p:cNvPr>
          <p:cNvSpPr/>
          <p:nvPr userDrawn="1"/>
        </p:nvSpPr>
        <p:spPr>
          <a:xfrm>
            <a:off x="154974" y="318181"/>
            <a:ext cx="69152" cy="4673921"/>
          </a:xfrm>
          <a:prstGeom prst="rect">
            <a:avLst/>
          </a:prstGeom>
          <a:solidFill>
            <a:srgbClr val="FFD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55537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1E0DA4B-F276-4E9A-88A1-7695D991CD31}" type="datetimeFigureOut">
              <a:rPr lang="en-IN" smtClean="0"/>
              <a:t>03-09-2024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39F91E-FC10-4B99-80EE-CA371DF51955}" type="slidenum">
              <a:rPr lang="en-IN" smtClean="0"/>
              <a:t>‹#›</a:t>
            </a:fld>
            <a:endParaRPr lang="en-IN"/>
          </a:p>
        </p:txBody>
      </p:sp>
    </p:spTree>
    <p:extLst>
      <p:ext uri="{BB962C8B-B14F-4D97-AF65-F5344CB8AC3E}">
        <p14:creationId xmlns:p14="http://schemas.microsoft.com/office/powerpoint/2010/main" val="175714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791" y="1328214"/>
            <a:ext cx="6520220" cy="2216154"/>
          </a:xfrm>
        </p:spPr>
        <p:txBody>
          <a:bodyPr anchor="b"/>
          <a:lstStyle>
            <a:lvl1pPr>
              <a:defRPr sz="4661"/>
            </a:lvl1pPr>
          </a:lstStyle>
          <a:p>
            <a:r>
              <a:rPr lang="zh-CN" altLang="en-US"/>
              <a:t>单击此处编辑母版标题样式</a:t>
            </a:r>
            <a:endParaRPr lang="en-US" dirty="0"/>
          </a:p>
        </p:txBody>
      </p:sp>
      <p:sp>
        <p:nvSpPr>
          <p:cNvPr id="3" name="Text Placeholder 2"/>
          <p:cNvSpPr>
            <a:spLocks noGrp="1"/>
          </p:cNvSpPr>
          <p:nvPr>
            <p:ph type="body" idx="1"/>
          </p:nvPr>
        </p:nvSpPr>
        <p:spPr>
          <a:xfrm>
            <a:off x="515791" y="3565334"/>
            <a:ext cx="6520220" cy="1165423"/>
          </a:xfrm>
        </p:spPr>
        <p:txBody>
          <a:bodyPr/>
          <a:lstStyle>
            <a:lvl1pPr marL="0" indent="0">
              <a:buNone/>
              <a:defRPr sz="1865">
                <a:solidFill>
                  <a:schemeClr val="tx1"/>
                </a:solidFill>
              </a:defRPr>
            </a:lvl1pPr>
            <a:lvl2pPr marL="355199" indent="0">
              <a:buNone/>
              <a:defRPr sz="1554">
                <a:solidFill>
                  <a:schemeClr val="tx1">
                    <a:tint val="75000"/>
                  </a:schemeClr>
                </a:solidFill>
              </a:defRPr>
            </a:lvl2pPr>
            <a:lvl3pPr marL="710397" indent="0">
              <a:buNone/>
              <a:defRPr sz="1398">
                <a:solidFill>
                  <a:schemeClr val="tx1">
                    <a:tint val="75000"/>
                  </a:schemeClr>
                </a:solidFill>
              </a:defRPr>
            </a:lvl3pPr>
            <a:lvl4pPr marL="1065596" indent="0">
              <a:buNone/>
              <a:defRPr sz="1243">
                <a:solidFill>
                  <a:schemeClr val="tx1">
                    <a:tint val="75000"/>
                  </a:schemeClr>
                </a:solidFill>
              </a:defRPr>
            </a:lvl4pPr>
            <a:lvl5pPr marL="1420795" indent="0">
              <a:buNone/>
              <a:defRPr sz="1243">
                <a:solidFill>
                  <a:schemeClr val="tx1">
                    <a:tint val="75000"/>
                  </a:schemeClr>
                </a:solidFill>
              </a:defRPr>
            </a:lvl5pPr>
            <a:lvl6pPr marL="1775993" indent="0">
              <a:buNone/>
              <a:defRPr sz="1243">
                <a:solidFill>
                  <a:schemeClr val="tx1">
                    <a:tint val="75000"/>
                  </a:schemeClr>
                </a:solidFill>
              </a:defRPr>
            </a:lvl6pPr>
            <a:lvl7pPr marL="2131192" indent="0">
              <a:buNone/>
              <a:defRPr sz="1243">
                <a:solidFill>
                  <a:schemeClr val="tx1">
                    <a:tint val="75000"/>
                  </a:schemeClr>
                </a:solidFill>
              </a:defRPr>
            </a:lvl7pPr>
            <a:lvl8pPr marL="2486391" indent="0">
              <a:buNone/>
              <a:defRPr sz="1243">
                <a:solidFill>
                  <a:schemeClr val="tx1">
                    <a:tint val="75000"/>
                  </a:schemeClr>
                </a:solidFill>
              </a:defRPr>
            </a:lvl8pPr>
            <a:lvl9pPr marL="2841589" indent="0">
              <a:buNone/>
              <a:defRPr sz="1243">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1E0DA4B-F276-4E9A-88A1-7695D991CD31}" type="datetimeFigureOut">
              <a:rPr lang="en-IN" smtClean="0"/>
              <a:t>03-09-2024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39F91E-FC10-4B99-80EE-CA371DF51955}" type="slidenum">
              <a:rPr lang="en-IN" smtClean="0"/>
              <a:t>‹#›</a:t>
            </a:fld>
            <a:endParaRPr lang="en-IN"/>
          </a:p>
        </p:txBody>
      </p:sp>
    </p:spTree>
    <p:extLst>
      <p:ext uri="{BB962C8B-B14F-4D97-AF65-F5344CB8AC3E}">
        <p14:creationId xmlns:p14="http://schemas.microsoft.com/office/powerpoint/2010/main" val="65145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19728" y="1418240"/>
            <a:ext cx="3212862" cy="33803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827085" y="1418240"/>
            <a:ext cx="3212862" cy="33803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B1E0DA4B-F276-4E9A-88A1-7695D991CD31}" type="datetimeFigureOut">
              <a:rPr lang="en-IN" smtClean="0"/>
              <a:t>03-09-2024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139F91E-FC10-4B99-80EE-CA371DF51955}" type="slidenum">
              <a:rPr lang="en-IN" smtClean="0"/>
              <a:t>‹#›</a:t>
            </a:fld>
            <a:endParaRPr lang="en-IN"/>
          </a:p>
        </p:txBody>
      </p:sp>
    </p:spTree>
    <p:extLst>
      <p:ext uri="{BB962C8B-B14F-4D97-AF65-F5344CB8AC3E}">
        <p14:creationId xmlns:p14="http://schemas.microsoft.com/office/powerpoint/2010/main" val="1916103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12" y="283649"/>
            <a:ext cx="6520220" cy="102976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520713" y="1306014"/>
            <a:ext cx="3198096" cy="640058"/>
          </a:xfrm>
        </p:spPr>
        <p:txBody>
          <a:bodyPr anchor="b"/>
          <a:lstStyle>
            <a:lvl1pPr marL="0" indent="0">
              <a:buNone/>
              <a:defRPr sz="1865" b="1"/>
            </a:lvl1pPr>
            <a:lvl2pPr marL="355199" indent="0">
              <a:buNone/>
              <a:defRPr sz="1554" b="1"/>
            </a:lvl2pPr>
            <a:lvl3pPr marL="710397" indent="0">
              <a:buNone/>
              <a:defRPr sz="1398" b="1"/>
            </a:lvl3pPr>
            <a:lvl4pPr marL="1065596" indent="0">
              <a:buNone/>
              <a:defRPr sz="1243" b="1"/>
            </a:lvl4pPr>
            <a:lvl5pPr marL="1420795" indent="0">
              <a:buNone/>
              <a:defRPr sz="1243" b="1"/>
            </a:lvl5pPr>
            <a:lvl6pPr marL="1775993" indent="0">
              <a:buNone/>
              <a:defRPr sz="1243" b="1"/>
            </a:lvl6pPr>
            <a:lvl7pPr marL="2131192" indent="0">
              <a:buNone/>
              <a:defRPr sz="1243" b="1"/>
            </a:lvl7pPr>
            <a:lvl8pPr marL="2486391" indent="0">
              <a:buNone/>
              <a:defRPr sz="1243" b="1"/>
            </a:lvl8pPr>
            <a:lvl9pPr marL="2841589" indent="0">
              <a:buNone/>
              <a:defRPr sz="1243" b="1"/>
            </a:lvl9pPr>
          </a:lstStyle>
          <a:p>
            <a:pPr lvl="0"/>
            <a:r>
              <a:rPr lang="zh-CN" altLang="en-US"/>
              <a:t>单击此处编辑母版文本样式</a:t>
            </a:r>
          </a:p>
        </p:txBody>
      </p:sp>
      <p:sp>
        <p:nvSpPr>
          <p:cNvPr id="4" name="Content Placeholder 3"/>
          <p:cNvSpPr>
            <a:spLocks noGrp="1"/>
          </p:cNvSpPr>
          <p:nvPr>
            <p:ph sz="half" idx="2"/>
          </p:nvPr>
        </p:nvSpPr>
        <p:spPr>
          <a:xfrm>
            <a:off x="520713" y="1946072"/>
            <a:ext cx="3198096" cy="286237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827086" y="1306014"/>
            <a:ext cx="3213847" cy="640058"/>
          </a:xfrm>
        </p:spPr>
        <p:txBody>
          <a:bodyPr anchor="b"/>
          <a:lstStyle>
            <a:lvl1pPr marL="0" indent="0">
              <a:buNone/>
              <a:defRPr sz="1865" b="1"/>
            </a:lvl1pPr>
            <a:lvl2pPr marL="355199" indent="0">
              <a:buNone/>
              <a:defRPr sz="1554" b="1"/>
            </a:lvl2pPr>
            <a:lvl3pPr marL="710397" indent="0">
              <a:buNone/>
              <a:defRPr sz="1398" b="1"/>
            </a:lvl3pPr>
            <a:lvl4pPr marL="1065596" indent="0">
              <a:buNone/>
              <a:defRPr sz="1243" b="1"/>
            </a:lvl4pPr>
            <a:lvl5pPr marL="1420795" indent="0">
              <a:buNone/>
              <a:defRPr sz="1243" b="1"/>
            </a:lvl5pPr>
            <a:lvl6pPr marL="1775993" indent="0">
              <a:buNone/>
              <a:defRPr sz="1243" b="1"/>
            </a:lvl6pPr>
            <a:lvl7pPr marL="2131192" indent="0">
              <a:buNone/>
              <a:defRPr sz="1243" b="1"/>
            </a:lvl7pPr>
            <a:lvl8pPr marL="2486391" indent="0">
              <a:buNone/>
              <a:defRPr sz="1243" b="1"/>
            </a:lvl8pPr>
            <a:lvl9pPr marL="2841589" indent="0">
              <a:buNone/>
              <a:defRPr sz="1243" b="1"/>
            </a:lvl9pPr>
          </a:lstStyle>
          <a:p>
            <a:pPr lvl="0"/>
            <a:r>
              <a:rPr lang="zh-CN" altLang="en-US"/>
              <a:t>单击此处编辑母版文本样式</a:t>
            </a:r>
          </a:p>
        </p:txBody>
      </p:sp>
      <p:sp>
        <p:nvSpPr>
          <p:cNvPr id="6" name="Content Placeholder 5"/>
          <p:cNvSpPr>
            <a:spLocks noGrp="1"/>
          </p:cNvSpPr>
          <p:nvPr>
            <p:ph sz="quarter" idx="4"/>
          </p:nvPr>
        </p:nvSpPr>
        <p:spPr>
          <a:xfrm>
            <a:off x="3827086" y="1946072"/>
            <a:ext cx="3213847" cy="286237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B1E0DA4B-F276-4E9A-88A1-7695D991CD31}" type="datetimeFigureOut">
              <a:rPr lang="en-IN" smtClean="0"/>
              <a:t>03-09-2024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139F91E-FC10-4B99-80EE-CA371DF51955}" type="slidenum">
              <a:rPr lang="en-IN" smtClean="0"/>
              <a:t>‹#›</a:t>
            </a:fld>
            <a:endParaRPr lang="en-IN"/>
          </a:p>
        </p:txBody>
      </p:sp>
    </p:spTree>
    <p:extLst>
      <p:ext uri="{BB962C8B-B14F-4D97-AF65-F5344CB8AC3E}">
        <p14:creationId xmlns:p14="http://schemas.microsoft.com/office/powerpoint/2010/main" val="191982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1E0DA4B-F276-4E9A-88A1-7695D991CD31}" type="datetimeFigureOut">
              <a:rPr lang="en-IN" smtClean="0"/>
              <a:t>03-09-2024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139F91E-FC10-4B99-80EE-CA371DF51955}" type="slidenum">
              <a:rPr lang="en-IN" smtClean="0"/>
              <a:t>‹#›</a:t>
            </a:fld>
            <a:endParaRPr lang="en-IN"/>
          </a:p>
        </p:txBody>
      </p:sp>
    </p:spTree>
    <p:extLst>
      <p:ext uri="{BB962C8B-B14F-4D97-AF65-F5344CB8AC3E}">
        <p14:creationId xmlns:p14="http://schemas.microsoft.com/office/powerpoint/2010/main" val="405681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0DA4B-F276-4E9A-88A1-7695D991CD31}" type="datetimeFigureOut">
              <a:rPr lang="en-IN" smtClean="0"/>
              <a:t>03-09-2024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139F91E-FC10-4B99-80EE-CA371DF51955}" type="slidenum">
              <a:rPr lang="en-IN" smtClean="0"/>
              <a:t>‹#›</a:t>
            </a:fld>
            <a:endParaRPr lang="en-IN"/>
          </a:p>
        </p:txBody>
      </p:sp>
    </p:spTree>
    <p:extLst>
      <p:ext uri="{BB962C8B-B14F-4D97-AF65-F5344CB8AC3E}">
        <p14:creationId xmlns:p14="http://schemas.microsoft.com/office/powerpoint/2010/main" val="3140123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12" y="355177"/>
            <a:ext cx="2438192" cy="1243118"/>
          </a:xfrm>
        </p:spPr>
        <p:txBody>
          <a:bodyPr anchor="b"/>
          <a:lstStyle>
            <a:lvl1pPr>
              <a:defRPr sz="2486"/>
            </a:lvl1pPr>
          </a:lstStyle>
          <a:p>
            <a:r>
              <a:rPr lang="zh-CN" altLang="en-US"/>
              <a:t>单击此处编辑母版标题样式</a:t>
            </a:r>
            <a:endParaRPr lang="en-US" dirty="0"/>
          </a:p>
        </p:txBody>
      </p:sp>
      <p:sp>
        <p:nvSpPr>
          <p:cNvPr id="3" name="Content Placeholder 2"/>
          <p:cNvSpPr>
            <a:spLocks noGrp="1"/>
          </p:cNvSpPr>
          <p:nvPr>
            <p:ph idx="1"/>
          </p:nvPr>
        </p:nvSpPr>
        <p:spPr>
          <a:xfrm>
            <a:off x="3213847" y="767084"/>
            <a:ext cx="3827085" cy="3786085"/>
          </a:xfrm>
        </p:spPr>
        <p:txBody>
          <a:bodyPr/>
          <a:lstStyle>
            <a:lvl1pPr>
              <a:defRPr sz="2486"/>
            </a:lvl1pPr>
            <a:lvl2pPr>
              <a:defRPr sz="2175"/>
            </a:lvl2pPr>
            <a:lvl3pPr>
              <a:defRPr sz="1865"/>
            </a:lvl3pPr>
            <a:lvl4pPr>
              <a:defRPr sz="1554"/>
            </a:lvl4pPr>
            <a:lvl5pPr>
              <a:defRPr sz="1554"/>
            </a:lvl5pPr>
            <a:lvl6pPr>
              <a:defRPr sz="1554"/>
            </a:lvl6pPr>
            <a:lvl7pPr>
              <a:defRPr sz="1554"/>
            </a:lvl7pPr>
            <a:lvl8pPr>
              <a:defRPr sz="1554"/>
            </a:lvl8pPr>
            <a:lvl9pPr>
              <a:defRPr sz="1554"/>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520712" y="1598295"/>
            <a:ext cx="2438192" cy="2961039"/>
          </a:xfrm>
        </p:spPr>
        <p:txBody>
          <a:bodyPr/>
          <a:lstStyle>
            <a:lvl1pPr marL="0" indent="0">
              <a:buNone/>
              <a:defRPr sz="1243"/>
            </a:lvl1pPr>
            <a:lvl2pPr marL="355199" indent="0">
              <a:buNone/>
              <a:defRPr sz="1088"/>
            </a:lvl2pPr>
            <a:lvl3pPr marL="710397" indent="0">
              <a:buNone/>
              <a:defRPr sz="932"/>
            </a:lvl3pPr>
            <a:lvl4pPr marL="1065596" indent="0">
              <a:buNone/>
              <a:defRPr sz="777"/>
            </a:lvl4pPr>
            <a:lvl5pPr marL="1420795" indent="0">
              <a:buNone/>
              <a:defRPr sz="777"/>
            </a:lvl5pPr>
            <a:lvl6pPr marL="1775993" indent="0">
              <a:buNone/>
              <a:defRPr sz="777"/>
            </a:lvl6pPr>
            <a:lvl7pPr marL="2131192" indent="0">
              <a:buNone/>
              <a:defRPr sz="777"/>
            </a:lvl7pPr>
            <a:lvl8pPr marL="2486391" indent="0">
              <a:buNone/>
              <a:defRPr sz="777"/>
            </a:lvl8pPr>
            <a:lvl9pPr marL="2841589" indent="0">
              <a:buNone/>
              <a:defRPr sz="777"/>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1E0DA4B-F276-4E9A-88A1-7695D991CD31}" type="datetimeFigureOut">
              <a:rPr lang="en-IN" smtClean="0"/>
              <a:t>03-09-2024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139F91E-FC10-4B99-80EE-CA371DF51955}" type="slidenum">
              <a:rPr lang="en-IN" smtClean="0"/>
              <a:t>‹#›</a:t>
            </a:fld>
            <a:endParaRPr lang="en-IN"/>
          </a:p>
        </p:txBody>
      </p:sp>
    </p:spTree>
    <p:extLst>
      <p:ext uri="{BB962C8B-B14F-4D97-AF65-F5344CB8AC3E}">
        <p14:creationId xmlns:p14="http://schemas.microsoft.com/office/powerpoint/2010/main" val="3498323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12" y="355177"/>
            <a:ext cx="2438192" cy="1243118"/>
          </a:xfrm>
        </p:spPr>
        <p:txBody>
          <a:bodyPr anchor="b"/>
          <a:lstStyle>
            <a:lvl1pPr>
              <a:defRPr sz="2486"/>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3847" y="767084"/>
            <a:ext cx="3827085" cy="3786085"/>
          </a:xfrm>
        </p:spPr>
        <p:txBody>
          <a:bodyPr anchor="t"/>
          <a:lstStyle>
            <a:lvl1pPr marL="0" indent="0">
              <a:buNone/>
              <a:defRPr sz="2486"/>
            </a:lvl1pPr>
            <a:lvl2pPr marL="355199" indent="0">
              <a:buNone/>
              <a:defRPr sz="2175"/>
            </a:lvl2pPr>
            <a:lvl3pPr marL="710397" indent="0">
              <a:buNone/>
              <a:defRPr sz="1865"/>
            </a:lvl3pPr>
            <a:lvl4pPr marL="1065596" indent="0">
              <a:buNone/>
              <a:defRPr sz="1554"/>
            </a:lvl4pPr>
            <a:lvl5pPr marL="1420795" indent="0">
              <a:buNone/>
              <a:defRPr sz="1554"/>
            </a:lvl5pPr>
            <a:lvl6pPr marL="1775993" indent="0">
              <a:buNone/>
              <a:defRPr sz="1554"/>
            </a:lvl6pPr>
            <a:lvl7pPr marL="2131192" indent="0">
              <a:buNone/>
              <a:defRPr sz="1554"/>
            </a:lvl7pPr>
            <a:lvl8pPr marL="2486391" indent="0">
              <a:buNone/>
              <a:defRPr sz="1554"/>
            </a:lvl8pPr>
            <a:lvl9pPr marL="2841589" indent="0">
              <a:buNone/>
              <a:defRPr sz="1554"/>
            </a:lvl9pPr>
          </a:lstStyle>
          <a:p>
            <a:r>
              <a:rPr lang="zh-CN" altLang="en-US"/>
              <a:t>单击图标添加图片</a:t>
            </a:r>
            <a:endParaRPr lang="en-US" dirty="0"/>
          </a:p>
        </p:txBody>
      </p:sp>
      <p:sp>
        <p:nvSpPr>
          <p:cNvPr id="4" name="Text Placeholder 3"/>
          <p:cNvSpPr>
            <a:spLocks noGrp="1"/>
          </p:cNvSpPr>
          <p:nvPr>
            <p:ph type="body" sz="half" idx="2"/>
          </p:nvPr>
        </p:nvSpPr>
        <p:spPr>
          <a:xfrm>
            <a:off x="520712" y="1598295"/>
            <a:ext cx="2438192" cy="2961039"/>
          </a:xfrm>
        </p:spPr>
        <p:txBody>
          <a:bodyPr/>
          <a:lstStyle>
            <a:lvl1pPr marL="0" indent="0">
              <a:buNone/>
              <a:defRPr sz="1243"/>
            </a:lvl1pPr>
            <a:lvl2pPr marL="355199" indent="0">
              <a:buNone/>
              <a:defRPr sz="1088"/>
            </a:lvl2pPr>
            <a:lvl3pPr marL="710397" indent="0">
              <a:buNone/>
              <a:defRPr sz="932"/>
            </a:lvl3pPr>
            <a:lvl4pPr marL="1065596" indent="0">
              <a:buNone/>
              <a:defRPr sz="777"/>
            </a:lvl4pPr>
            <a:lvl5pPr marL="1420795" indent="0">
              <a:buNone/>
              <a:defRPr sz="777"/>
            </a:lvl5pPr>
            <a:lvl6pPr marL="1775993" indent="0">
              <a:buNone/>
              <a:defRPr sz="777"/>
            </a:lvl6pPr>
            <a:lvl7pPr marL="2131192" indent="0">
              <a:buNone/>
              <a:defRPr sz="777"/>
            </a:lvl7pPr>
            <a:lvl8pPr marL="2486391" indent="0">
              <a:buNone/>
              <a:defRPr sz="777"/>
            </a:lvl8pPr>
            <a:lvl9pPr marL="2841589" indent="0">
              <a:buNone/>
              <a:defRPr sz="777"/>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1E0DA4B-F276-4E9A-88A1-7695D991CD31}" type="datetimeFigureOut">
              <a:rPr lang="en-IN" smtClean="0"/>
              <a:t>03-09-2024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139F91E-FC10-4B99-80EE-CA371DF51955}" type="slidenum">
              <a:rPr lang="en-IN" smtClean="0"/>
              <a:t>‹#›</a:t>
            </a:fld>
            <a:endParaRPr lang="en-IN"/>
          </a:p>
        </p:txBody>
      </p:sp>
    </p:spTree>
    <p:extLst>
      <p:ext uri="{BB962C8B-B14F-4D97-AF65-F5344CB8AC3E}">
        <p14:creationId xmlns:p14="http://schemas.microsoft.com/office/powerpoint/2010/main" val="332756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283649"/>
            <a:ext cx="6520220" cy="102976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28" y="1418240"/>
            <a:ext cx="6520220" cy="338034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519728" y="4937943"/>
            <a:ext cx="1700927" cy="283648"/>
          </a:xfrm>
          <a:prstGeom prst="rect">
            <a:avLst/>
          </a:prstGeom>
        </p:spPr>
        <p:txBody>
          <a:bodyPr vert="horz" lIns="91440" tIns="45720" rIns="91440" bIns="45720" rtlCol="0" anchor="ctr"/>
          <a:lstStyle>
            <a:lvl1pPr algn="l">
              <a:defRPr sz="932">
                <a:solidFill>
                  <a:schemeClr val="tx1">
                    <a:tint val="75000"/>
                  </a:schemeClr>
                </a:solidFill>
              </a:defRPr>
            </a:lvl1pPr>
          </a:lstStyle>
          <a:p>
            <a:fld id="{B1E0DA4B-F276-4E9A-88A1-7695D991CD31}" type="datetimeFigureOut">
              <a:rPr lang="en-IN" smtClean="0"/>
              <a:t>03-09-2024</a:t>
            </a:fld>
            <a:endParaRPr lang="en-IN"/>
          </a:p>
        </p:txBody>
      </p:sp>
      <p:sp>
        <p:nvSpPr>
          <p:cNvPr id="5" name="Footer Placeholder 4"/>
          <p:cNvSpPr>
            <a:spLocks noGrp="1"/>
          </p:cNvSpPr>
          <p:nvPr>
            <p:ph type="ftr" sz="quarter" idx="3"/>
          </p:nvPr>
        </p:nvSpPr>
        <p:spPr>
          <a:xfrm>
            <a:off x="2504143" y="4937943"/>
            <a:ext cx="2551390" cy="283648"/>
          </a:xfrm>
          <a:prstGeom prst="rect">
            <a:avLst/>
          </a:prstGeom>
        </p:spPr>
        <p:txBody>
          <a:bodyPr vert="horz" lIns="91440" tIns="45720" rIns="91440" bIns="45720" rtlCol="0" anchor="ctr"/>
          <a:lstStyle>
            <a:lvl1pPr algn="ctr">
              <a:defRPr sz="932">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5339020" y="4937943"/>
            <a:ext cx="1700927" cy="283648"/>
          </a:xfrm>
          <a:prstGeom prst="rect">
            <a:avLst/>
          </a:prstGeom>
        </p:spPr>
        <p:txBody>
          <a:bodyPr vert="horz" lIns="91440" tIns="45720" rIns="91440" bIns="45720" rtlCol="0" anchor="ctr"/>
          <a:lstStyle>
            <a:lvl1pPr algn="r">
              <a:defRPr sz="932">
                <a:solidFill>
                  <a:schemeClr val="tx1">
                    <a:tint val="75000"/>
                  </a:schemeClr>
                </a:solidFill>
              </a:defRPr>
            </a:lvl1pPr>
          </a:lstStyle>
          <a:p>
            <a:fld id="{0139F91E-FC10-4B99-80EE-CA371DF51955}" type="slidenum">
              <a:rPr lang="en-IN" smtClean="0"/>
              <a:t>‹#›</a:t>
            </a:fld>
            <a:endParaRPr lang="en-IN"/>
          </a:p>
        </p:txBody>
      </p:sp>
    </p:spTree>
    <p:extLst>
      <p:ext uri="{BB962C8B-B14F-4D97-AF65-F5344CB8AC3E}">
        <p14:creationId xmlns:p14="http://schemas.microsoft.com/office/powerpoint/2010/main" val="26790552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Lst>
  <p:txStyles>
    <p:titleStyle>
      <a:lvl1pPr algn="l" defTabSz="710397" rtl="0" eaLnBrk="1" latinLnBrk="0" hangingPunct="1">
        <a:lnSpc>
          <a:spcPct val="90000"/>
        </a:lnSpc>
        <a:spcBef>
          <a:spcPct val="0"/>
        </a:spcBef>
        <a:buNone/>
        <a:defRPr sz="3418" kern="1200">
          <a:solidFill>
            <a:schemeClr val="tx1"/>
          </a:solidFill>
          <a:latin typeface="+mj-lt"/>
          <a:ea typeface="+mj-ea"/>
          <a:cs typeface="+mj-cs"/>
        </a:defRPr>
      </a:lvl1pPr>
    </p:titleStyle>
    <p:bodyStyle>
      <a:lvl1pPr marL="177599" indent="-177599" algn="l" defTabSz="710397" rtl="0" eaLnBrk="1" latinLnBrk="0" hangingPunct="1">
        <a:lnSpc>
          <a:spcPct val="90000"/>
        </a:lnSpc>
        <a:spcBef>
          <a:spcPts val="777"/>
        </a:spcBef>
        <a:buFont typeface="Arial" panose="020B0604020202020204" pitchFamily="34" charset="0"/>
        <a:buChar char="•"/>
        <a:defRPr sz="2175" kern="1200">
          <a:solidFill>
            <a:schemeClr val="tx1"/>
          </a:solidFill>
          <a:latin typeface="+mn-lt"/>
          <a:ea typeface="+mn-ea"/>
          <a:cs typeface="+mn-cs"/>
        </a:defRPr>
      </a:lvl1pPr>
      <a:lvl2pPr marL="532798" indent="-177599" algn="l" defTabSz="710397" rtl="0" eaLnBrk="1" latinLnBrk="0" hangingPunct="1">
        <a:lnSpc>
          <a:spcPct val="90000"/>
        </a:lnSpc>
        <a:spcBef>
          <a:spcPts val="388"/>
        </a:spcBef>
        <a:buFont typeface="Arial" panose="020B0604020202020204" pitchFamily="34" charset="0"/>
        <a:buChar char="•"/>
        <a:defRPr sz="1865" kern="1200">
          <a:solidFill>
            <a:schemeClr val="tx1"/>
          </a:solidFill>
          <a:latin typeface="+mn-lt"/>
          <a:ea typeface="+mn-ea"/>
          <a:cs typeface="+mn-cs"/>
        </a:defRPr>
      </a:lvl2pPr>
      <a:lvl3pPr marL="887997" indent="-177599" algn="l" defTabSz="710397" rtl="0" eaLnBrk="1" latinLnBrk="0" hangingPunct="1">
        <a:lnSpc>
          <a:spcPct val="90000"/>
        </a:lnSpc>
        <a:spcBef>
          <a:spcPts val="388"/>
        </a:spcBef>
        <a:buFont typeface="Arial" panose="020B0604020202020204" pitchFamily="34" charset="0"/>
        <a:buChar char="•"/>
        <a:defRPr sz="1554" kern="1200">
          <a:solidFill>
            <a:schemeClr val="tx1"/>
          </a:solidFill>
          <a:latin typeface="+mn-lt"/>
          <a:ea typeface="+mn-ea"/>
          <a:cs typeface="+mn-cs"/>
        </a:defRPr>
      </a:lvl3pPr>
      <a:lvl4pPr marL="1243195" indent="-177599" algn="l" defTabSz="710397" rtl="0" eaLnBrk="1" latinLnBrk="0" hangingPunct="1">
        <a:lnSpc>
          <a:spcPct val="90000"/>
        </a:lnSpc>
        <a:spcBef>
          <a:spcPts val="388"/>
        </a:spcBef>
        <a:buFont typeface="Arial" panose="020B0604020202020204" pitchFamily="34" charset="0"/>
        <a:buChar char="•"/>
        <a:defRPr sz="1398" kern="1200">
          <a:solidFill>
            <a:schemeClr val="tx1"/>
          </a:solidFill>
          <a:latin typeface="+mn-lt"/>
          <a:ea typeface="+mn-ea"/>
          <a:cs typeface="+mn-cs"/>
        </a:defRPr>
      </a:lvl4pPr>
      <a:lvl5pPr marL="1598394" indent="-177599" algn="l" defTabSz="710397" rtl="0" eaLnBrk="1" latinLnBrk="0" hangingPunct="1">
        <a:lnSpc>
          <a:spcPct val="90000"/>
        </a:lnSpc>
        <a:spcBef>
          <a:spcPts val="388"/>
        </a:spcBef>
        <a:buFont typeface="Arial" panose="020B0604020202020204" pitchFamily="34" charset="0"/>
        <a:buChar char="•"/>
        <a:defRPr sz="1398" kern="1200">
          <a:solidFill>
            <a:schemeClr val="tx1"/>
          </a:solidFill>
          <a:latin typeface="+mn-lt"/>
          <a:ea typeface="+mn-ea"/>
          <a:cs typeface="+mn-cs"/>
        </a:defRPr>
      </a:lvl5pPr>
      <a:lvl6pPr marL="1953593" indent="-177599" algn="l" defTabSz="710397" rtl="0" eaLnBrk="1" latinLnBrk="0" hangingPunct="1">
        <a:lnSpc>
          <a:spcPct val="90000"/>
        </a:lnSpc>
        <a:spcBef>
          <a:spcPts val="388"/>
        </a:spcBef>
        <a:buFont typeface="Arial" panose="020B0604020202020204" pitchFamily="34" charset="0"/>
        <a:buChar char="•"/>
        <a:defRPr sz="1398" kern="1200">
          <a:solidFill>
            <a:schemeClr val="tx1"/>
          </a:solidFill>
          <a:latin typeface="+mn-lt"/>
          <a:ea typeface="+mn-ea"/>
          <a:cs typeface="+mn-cs"/>
        </a:defRPr>
      </a:lvl6pPr>
      <a:lvl7pPr marL="2308791" indent="-177599" algn="l" defTabSz="710397" rtl="0" eaLnBrk="1" latinLnBrk="0" hangingPunct="1">
        <a:lnSpc>
          <a:spcPct val="90000"/>
        </a:lnSpc>
        <a:spcBef>
          <a:spcPts val="388"/>
        </a:spcBef>
        <a:buFont typeface="Arial" panose="020B0604020202020204" pitchFamily="34" charset="0"/>
        <a:buChar char="•"/>
        <a:defRPr sz="1398" kern="1200">
          <a:solidFill>
            <a:schemeClr val="tx1"/>
          </a:solidFill>
          <a:latin typeface="+mn-lt"/>
          <a:ea typeface="+mn-ea"/>
          <a:cs typeface="+mn-cs"/>
        </a:defRPr>
      </a:lvl7pPr>
      <a:lvl8pPr marL="2663990" indent="-177599" algn="l" defTabSz="710397" rtl="0" eaLnBrk="1" latinLnBrk="0" hangingPunct="1">
        <a:lnSpc>
          <a:spcPct val="90000"/>
        </a:lnSpc>
        <a:spcBef>
          <a:spcPts val="388"/>
        </a:spcBef>
        <a:buFont typeface="Arial" panose="020B0604020202020204" pitchFamily="34" charset="0"/>
        <a:buChar char="•"/>
        <a:defRPr sz="1398" kern="1200">
          <a:solidFill>
            <a:schemeClr val="tx1"/>
          </a:solidFill>
          <a:latin typeface="+mn-lt"/>
          <a:ea typeface="+mn-ea"/>
          <a:cs typeface="+mn-cs"/>
        </a:defRPr>
      </a:lvl8pPr>
      <a:lvl9pPr marL="3019189" indent="-177599" algn="l" defTabSz="710397" rtl="0" eaLnBrk="1" latinLnBrk="0" hangingPunct="1">
        <a:lnSpc>
          <a:spcPct val="90000"/>
        </a:lnSpc>
        <a:spcBef>
          <a:spcPts val="388"/>
        </a:spcBef>
        <a:buFont typeface="Arial" panose="020B0604020202020204" pitchFamily="34" charset="0"/>
        <a:buChar char="•"/>
        <a:defRPr sz="1398" kern="1200">
          <a:solidFill>
            <a:schemeClr val="tx1"/>
          </a:solidFill>
          <a:latin typeface="+mn-lt"/>
          <a:ea typeface="+mn-ea"/>
          <a:cs typeface="+mn-cs"/>
        </a:defRPr>
      </a:lvl9pPr>
    </p:bodyStyle>
    <p:otherStyle>
      <a:defPPr>
        <a:defRPr lang="en-US"/>
      </a:defPPr>
      <a:lvl1pPr marL="0" algn="l" defTabSz="710397" rtl="0" eaLnBrk="1" latinLnBrk="0" hangingPunct="1">
        <a:defRPr sz="1398" kern="1200">
          <a:solidFill>
            <a:schemeClr val="tx1"/>
          </a:solidFill>
          <a:latin typeface="+mn-lt"/>
          <a:ea typeface="+mn-ea"/>
          <a:cs typeface="+mn-cs"/>
        </a:defRPr>
      </a:lvl1pPr>
      <a:lvl2pPr marL="355199" algn="l" defTabSz="710397" rtl="0" eaLnBrk="1" latinLnBrk="0" hangingPunct="1">
        <a:defRPr sz="1398" kern="1200">
          <a:solidFill>
            <a:schemeClr val="tx1"/>
          </a:solidFill>
          <a:latin typeface="+mn-lt"/>
          <a:ea typeface="+mn-ea"/>
          <a:cs typeface="+mn-cs"/>
        </a:defRPr>
      </a:lvl2pPr>
      <a:lvl3pPr marL="710397" algn="l" defTabSz="710397" rtl="0" eaLnBrk="1" latinLnBrk="0" hangingPunct="1">
        <a:defRPr sz="1398" kern="1200">
          <a:solidFill>
            <a:schemeClr val="tx1"/>
          </a:solidFill>
          <a:latin typeface="+mn-lt"/>
          <a:ea typeface="+mn-ea"/>
          <a:cs typeface="+mn-cs"/>
        </a:defRPr>
      </a:lvl3pPr>
      <a:lvl4pPr marL="1065596" algn="l" defTabSz="710397" rtl="0" eaLnBrk="1" latinLnBrk="0" hangingPunct="1">
        <a:defRPr sz="1398" kern="1200">
          <a:solidFill>
            <a:schemeClr val="tx1"/>
          </a:solidFill>
          <a:latin typeface="+mn-lt"/>
          <a:ea typeface="+mn-ea"/>
          <a:cs typeface="+mn-cs"/>
        </a:defRPr>
      </a:lvl4pPr>
      <a:lvl5pPr marL="1420795" algn="l" defTabSz="710397" rtl="0" eaLnBrk="1" latinLnBrk="0" hangingPunct="1">
        <a:defRPr sz="1398" kern="1200">
          <a:solidFill>
            <a:schemeClr val="tx1"/>
          </a:solidFill>
          <a:latin typeface="+mn-lt"/>
          <a:ea typeface="+mn-ea"/>
          <a:cs typeface="+mn-cs"/>
        </a:defRPr>
      </a:lvl5pPr>
      <a:lvl6pPr marL="1775993" algn="l" defTabSz="710397" rtl="0" eaLnBrk="1" latinLnBrk="0" hangingPunct="1">
        <a:defRPr sz="1398" kern="1200">
          <a:solidFill>
            <a:schemeClr val="tx1"/>
          </a:solidFill>
          <a:latin typeface="+mn-lt"/>
          <a:ea typeface="+mn-ea"/>
          <a:cs typeface="+mn-cs"/>
        </a:defRPr>
      </a:lvl6pPr>
      <a:lvl7pPr marL="2131192" algn="l" defTabSz="710397" rtl="0" eaLnBrk="1" latinLnBrk="0" hangingPunct="1">
        <a:defRPr sz="1398" kern="1200">
          <a:solidFill>
            <a:schemeClr val="tx1"/>
          </a:solidFill>
          <a:latin typeface="+mn-lt"/>
          <a:ea typeface="+mn-ea"/>
          <a:cs typeface="+mn-cs"/>
        </a:defRPr>
      </a:lvl7pPr>
      <a:lvl8pPr marL="2486391" algn="l" defTabSz="710397" rtl="0" eaLnBrk="1" latinLnBrk="0" hangingPunct="1">
        <a:defRPr sz="1398" kern="1200">
          <a:solidFill>
            <a:schemeClr val="tx1"/>
          </a:solidFill>
          <a:latin typeface="+mn-lt"/>
          <a:ea typeface="+mn-ea"/>
          <a:cs typeface="+mn-cs"/>
        </a:defRPr>
      </a:lvl8pPr>
      <a:lvl9pPr marL="2841589" algn="l" defTabSz="710397" rtl="0" eaLnBrk="1" latinLnBrk="0" hangingPunct="1">
        <a:defRPr sz="1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078C72E8-367E-47EC-965C-10AD47104C9B}"/>
              </a:ext>
            </a:extLst>
          </p:cNvPr>
          <p:cNvSpPr>
            <a:spLocks noGrp="1"/>
          </p:cNvSpPr>
          <p:nvPr>
            <p:ph type="body" sz="quarter" idx="11"/>
          </p:nvPr>
        </p:nvSpPr>
        <p:spPr/>
        <p:txBody>
          <a:bodyPr>
            <a:normAutofit/>
          </a:bodyPr>
          <a:lstStyle/>
          <a:p>
            <a:r>
              <a:rPr lang="en-US" dirty="0" smtClean="0"/>
              <a:t>This </a:t>
            </a:r>
            <a:r>
              <a:rPr lang="en-US" dirty="0"/>
              <a:t>concept began its prominence in early 2024, when it received more attention on social media. Companies such as You Le </a:t>
            </a:r>
            <a:r>
              <a:rPr lang="en-US" dirty="0" err="1"/>
              <a:t>Quan</a:t>
            </a:r>
            <a:r>
              <a:rPr lang="en-US" dirty="0"/>
              <a:t> Biotechnology and Yi </a:t>
            </a:r>
            <a:r>
              <a:rPr lang="en-US" dirty="0" err="1"/>
              <a:t>Hao</a:t>
            </a:r>
            <a:r>
              <a:rPr lang="en-US" dirty="0"/>
              <a:t> Farm Technology launched liquid salad products containing at least 10 fruit and vegetable ingredients, and high nutrient content</a:t>
            </a:r>
            <a:r>
              <a:rPr lang="en-US" dirty="0" smtClean="0"/>
              <a:t>. The product is high in dietary </a:t>
            </a:r>
            <a:r>
              <a:rPr lang="en-US" dirty="0" err="1" smtClean="0"/>
              <a:t>fibre</a:t>
            </a:r>
            <a:r>
              <a:rPr lang="en-US" dirty="0" smtClean="0"/>
              <a:t>, </a:t>
            </a:r>
            <a:r>
              <a:rPr lang="en-US" altLang="zh-CN" dirty="0" smtClean="0"/>
              <a:t>and</a:t>
            </a:r>
            <a:r>
              <a:rPr lang="en-US" dirty="0" smtClean="0"/>
              <a:t> contains </a:t>
            </a:r>
            <a:r>
              <a:rPr lang="en-US" dirty="0"/>
              <a:t>a minimum of 40% NFC fruit and vegetable </a:t>
            </a:r>
            <a:r>
              <a:rPr lang="en-US" dirty="0" smtClean="0"/>
              <a:t>juice</a:t>
            </a:r>
            <a:r>
              <a:rPr lang="en-US" dirty="0"/>
              <a:t>.</a:t>
            </a:r>
            <a:endParaRPr lang="zh-CN" altLang="en-US" dirty="0">
              <a:latin typeface="Neue Einstellung Normal" pitchFamily="2" charset="0"/>
            </a:endParaRPr>
          </a:p>
        </p:txBody>
      </p:sp>
      <p:sp>
        <p:nvSpPr>
          <p:cNvPr id="14" name="文本占位符 13">
            <a:extLst>
              <a:ext uri="{FF2B5EF4-FFF2-40B4-BE49-F238E27FC236}">
                <a16:creationId xmlns:a16="http://schemas.microsoft.com/office/drawing/2014/main" id="{8A99EBF8-3A9D-9DA4-C63B-63DEF87CD65A}"/>
              </a:ext>
            </a:extLst>
          </p:cNvPr>
          <p:cNvSpPr>
            <a:spLocks noGrp="1"/>
          </p:cNvSpPr>
          <p:nvPr>
            <p:ph type="body" sz="quarter" idx="12"/>
          </p:nvPr>
        </p:nvSpPr>
        <p:spPr/>
        <p:txBody>
          <a:bodyPr/>
          <a:lstStyle/>
          <a:p>
            <a:r>
              <a:rPr lang="en-US" altLang="zh-CN" sz="1000" dirty="0" smtClean="0">
                <a:solidFill>
                  <a:schemeClr val="dk1"/>
                </a:solidFill>
                <a:latin typeface="Neue Einstellung Normal" pitchFamily="2" charset="0"/>
                <a:ea typeface="Trebuchet MS"/>
                <a:cs typeface="Trebuchet MS"/>
                <a:sym typeface="Trebuchet MS"/>
              </a:rPr>
              <a:t>Yi </a:t>
            </a:r>
            <a:r>
              <a:rPr lang="en-US" altLang="zh-CN" sz="1000" dirty="0" err="1" smtClean="0">
                <a:solidFill>
                  <a:schemeClr val="dk1"/>
                </a:solidFill>
                <a:latin typeface="Neue Einstellung Normal" pitchFamily="2" charset="0"/>
                <a:ea typeface="Trebuchet MS"/>
                <a:cs typeface="Trebuchet MS"/>
                <a:sym typeface="Trebuchet MS"/>
              </a:rPr>
              <a:t>Hao</a:t>
            </a:r>
            <a:r>
              <a:rPr lang="en-US" altLang="zh-CN" sz="1000" dirty="0" smtClean="0">
                <a:solidFill>
                  <a:schemeClr val="dk1"/>
                </a:solidFill>
                <a:latin typeface="Neue Einstellung Normal" pitchFamily="2" charset="0"/>
                <a:ea typeface="Trebuchet MS"/>
                <a:cs typeface="Trebuchet MS"/>
                <a:sym typeface="Trebuchet MS"/>
              </a:rPr>
              <a:t> Farm Technology, China</a:t>
            </a:r>
            <a:endParaRPr lang="en-US" altLang="zh-CN" sz="1000" dirty="0">
              <a:solidFill>
                <a:srgbClr val="000000"/>
              </a:solidFill>
              <a:latin typeface="Neue Einstellung Normal" pitchFamily="2" charset="0"/>
              <a:ea typeface="Trebuchet MS"/>
              <a:cs typeface="Trebuchet MS"/>
              <a:sym typeface="Trebuchet MS"/>
            </a:endParaRPr>
          </a:p>
          <a:p>
            <a:pPr marL="0" indent="0">
              <a:buNone/>
            </a:pPr>
            <a:endParaRPr lang="zh-CN" altLang="en-US" dirty="0">
              <a:latin typeface="Neue Einstellung Normal" pitchFamily="2" charset="0"/>
            </a:endParaRPr>
          </a:p>
        </p:txBody>
      </p:sp>
      <p:sp>
        <p:nvSpPr>
          <p:cNvPr id="15" name="文本占位符 14">
            <a:extLst>
              <a:ext uri="{FF2B5EF4-FFF2-40B4-BE49-F238E27FC236}">
                <a16:creationId xmlns:a16="http://schemas.microsoft.com/office/drawing/2014/main" id="{66CE2C4F-4D4E-4418-9CCE-B221F8FC2BF0}"/>
              </a:ext>
            </a:extLst>
          </p:cNvPr>
          <p:cNvSpPr>
            <a:spLocks noGrp="1"/>
          </p:cNvSpPr>
          <p:nvPr>
            <p:ph type="body" sz="quarter" idx="13"/>
          </p:nvPr>
        </p:nvSpPr>
        <p:spPr/>
        <p:txBody>
          <a:bodyPr/>
          <a:lstStyle/>
          <a:p>
            <a:r>
              <a:rPr lang="en-US" altLang="zh-CN" sz="1000" dirty="0" smtClean="0">
                <a:solidFill>
                  <a:schemeClr val="dk1"/>
                </a:solidFill>
                <a:latin typeface="Neue Einstellung Normal" pitchFamily="2" charset="0"/>
                <a:ea typeface="Trebuchet MS"/>
                <a:cs typeface="Trebuchet MS"/>
                <a:sym typeface="Trebuchet MS"/>
              </a:rPr>
              <a:t>First Farm</a:t>
            </a:r>
            <a:endParaRPr lang="en-US" altLang="zh-CN" sz="1000" dirty="0">
              <a:solidFill>
                <a:srgbClr val="000000"/>
              </a:solidFill>
              <a:latin typeface="Neue Einstellung Normal" pitchFamily="2" charset="0"/>
              <a:ea typeface="Trebuchet MS"/>
              <a:cs typeface="Trebuchet MS"/>
              <a:sym typeface="Trebuchet MS"/>
            </a:endParaRPr>
          </a:p>
          <a:p>
            <a:pPr marL="0" indent="0">
              <a:buNone/>
            </a:pPr>
            <a:endParaRPr lang="zh-CN" altLang="en-US" dirty="0">
              <a:latin typeface="Neue Einstellung Normal" pitchFamily="2" charset="0"/>
            </a:endParaRPr>
          </a:p>
        </p:txBody>
      </p:sp>
      <p:sp>
        <p:nvSpPr>
          <p:cNvPr id="16" name="文本占位符 15">
            <a:extLst>
              <a:ext uri="{FF2B5EF4-FFF2-40B4-BE49-F238E27FC236}">
                <a16:creationId xmlns:a16="http://schemas.microsoft.com/office/drawing/2014/main" id="{73358B8B-2173-4536-FCB0-AB40B581CA98}"/>
              </a:ext>
            </a:extLst>
          </p:cNvPr>
          <p:cNvSpPr>
            <a:spLocks noGrp="1"/>
          </p:cNvSpPr>
          <p:nvPr>
            <p:ph type="body" sz="quarter" idx="14"/>
          </p:nvPr>
        </p:nvSpPr>
        <p:spPr/>
        <p:txBody>
          <a:bodyPr/>
          <a:lstStyle/>
          <a:p>
            <a:pPr>
              <a:buClr>
                <a:srgbClr val="000000"/>
              </a:buClr>
              <a:buSzPts val="1800"/>
            </a:pPr>
            <a:r>
              <a:rPr lang="en-US" altLang="zh-CN" sz="1000" dirty="0" smtClean="0">
                <a:solidFill>
                  <a:schemeClr val="dk1"/>
                </a:solidFill>
                <a:latin typeface="Neue Einstellung Normal" pitchFamily="2" charset="0"/>
                <a:ea typeface="Trebuchet MS"/>
                <a:cs typeface="Trebuchet MS"/>
                <a:sym typeface="Trebuchet MS"/>
              </a:rPr>
              <a:t>China</a:t>
            </a:r>
            <a:endParaRPr lang="en-US" altLang="zh-CN" sz="1000" dirty="0">
              <a:solidFill>
                <a:srgbClr val="000000"/>
              </a:solidFill>
              <a:latin typeface="Neue Einstellung Normal" pitchFamily="2" charset="0"/>
              <a:ea typeface="Trebuchet MS"/>
              <a:cs typeface="Trebuchet MS"/>
              <a:sym typeface="Trebuchet MS"/>
            </a:endParaRPr>
          </a:p>
        </p:txBody>
      </p:sp>
      <p:sp>
        <p:nvSpPr>
          <p:cNvPr id="17" name="文本占位符 16">
            <a:extLst>
              <a:ext uri="{FF2B5EF4-FFF2-40B4-BE49-F238E27FC236}">
                <a16:creationId xmlns:a16="http://schemas.microsoft.com/office/drawing/2014/main" id="{56C57416-D369-62BA-B493-EAE4B98941BF}"/>
              </a:ext>
            </a:extLst>
          </p:cNvPr>
          <p:cNvSpPr>
            <a:spLocks noGrp="1"/>
          </p:cNvSpPr>
          <p:nvPr>
            <p:ph type="body" sz="quarter" idx="15"/>
          </p:nvPr>
        </p:nvSpPr>
        <p:spPr/>
        <p:txBody>
          <a:bodyPr/>
          <a:lstStyle/>
          <a:p>
            <a:r>
              <a:rPr lang="en-US" altLang="zh-CN" sz="1000" dirty="0" smtClean="0">
                <a:solidFill>
                  <a:schemeClr val="dk1"/>
                </a:solidFill>
                <a:latin typeface="Neue Einstellung Normal" pitchFamily="2" charset="0"/>
                <a:ea typeface="Times New Roman"/>
                <a:cs typeface="Times New Roman"/>
                <a:sym typeface="Times New Roman"/>
              </a:rPr>
              <a:t>$</a:t>
            </a:r>
            <a:r>
              <a:rPr lang="en-US" altLang="zh-CN" dirty="0" smtClean="0">
                <a:solidFill>
                  <a:schemeClr val="dk1"/>
                </a:solidFill>
                <a:latin typeface="Neue Einstellung Normal" pitchFamily="2" charset="0"/>
                <a:ea typeface="Times New Roman"/>
                <a:cs typeface="Times New Roman"/>
                <a:sym typeface="Times New Roman"/>
              </a:rPr>
              <a:t>2.07</a:t>
            </a:r>
            <a:endParaRPr lang="en-US" altLang="zh-CN" sz="800" dirty="0">
              <a:solidFill>
                <a:srgbClr val="000000"/>
              </a:solidFill>
              <a:latin typeface="Neue Einstellung Normal" pitchFamily="2" charset="0"/>
              <a:ea typeface="Arial"/>
              <a:cs typeface="Arial"/>
              <a:sym typeface="Arial"/>
            </a:endParaRPr>
          </a:p>
          <a:p>
            <a:pPr marL="0" indent="0">
              <a:buNone/>
            </a:pPr>
            <a:endParaRPr lang="zh-CN" altLang="en-US" dirty="0">
              <a:latin typeface="Neue Einstellung Normal" pitchFamily="2" charset="0"/>
            </a:endParaRPr>
          </a:p>
        </p:txBody>
      </p:sp>
      <p:sp>
        <p:nvSpPr>
          <p:cNvPr id="18" name="文本占位符 17">
            <a:extLst>
              <a:ext uri="{FF2B5EF4-FFF2-40B4-BE49-F238E27FC236}">
                <a16:creationId xmlns:a16="http://schemas.microsoft.com/office/drawing/2014/main" id="{0FBEA1E7-7485-D309-DAB7-D3D9057E0AD0}"/>
              </a:ext>
            </a:extLst>
          </p:cNvPr>
          <p:cNvSpPr>
            <a:spLocks noGrp="1"/>
          </p:cNvSpPr>
          <p:nvPr>
            <p:ph type="body" sz="quarter" idx="16"/>
          </p:nvPr>
        </p:nvSpPr>
        <p:spPr/>
        <p:txBody>
          <a:bodyPr anchor="ctr" anchorCtr="0">
            <a:normAutofit/>
          </a:bodyPr>
          <a:lstStyle/>
          <a:p>
            <a:r>
              <a:rPr lang="en-US" altLang="zh-CN" dirty="0"/>
              <a:t>First Farm</a:t>
            </a:r>
            <a:endParaRPr lang="en-US" altLang="zh-CN" sz="2000" dirty="0"/>
          </a:p>
        </p:txBody>
      </p:sp>
      <p:sp>
        <p:nvSpPr>
          <p:cNvPr id="19" name="文本占位符 18">
            <a:extLst>
              <a:ext uri="{FF2B5EF4-FFF2-40B4-BE49-F238E27FC236}">
                <a16:creationId xmlns:a16="http://schemas.microsoft.com/office/drawing/2014/main" id="{247B5F17-6537-F408-F36C-0F59EE48B164}"/>
              </a:ext>
            </a:extLst>
          </p:cNvPr>
          <p:cNvSpPr>
            <a:spLocks noGrp="1"/>
          </p:cNvSpPr>
          <p:nvPr>
            <p:ph type="body" sz="quarter" idx="17"/>
          </p:nvPr>
        </p:nvSpPr>
        <p:spPr/>
        <p:txBody>
          <a:bodyPr anchor="ctr" anchorCtr="0">
            <a:normAutofit/>
          </a:bodyPr>
          <a:lstStyle/>
          <a:p>
            <a:r>
              <a:rPr lang="en-US" dirty="0"/>
              <a:t>Liquid Salad Compound Fruit and Vegetable Juice</a:t>
            </a:r>
            <a:endParaRPr lang="en-US" altLang="zh-CN" sz="1200" dirty="0"/>
          </a:p>
        </p:txBody>
      </p:sp>
      <p:pic>
        <p:nvPicPr>
          <p:cNvPr id="20" name="Google Shape;318;g2b56d9edd72_0_76">
            <a:extLst>
              <a:ext uri="{FF2B5EF4-FFF2-40B4-BE49-F238E27FC236}">
                <a16:creationId xmlns:a16="http://schemas.microsoft.com/office/drawing/2014/main" id="{967B34FB-99F3-48EE-0773-6198D2B8ADD4}"/>
              </a:ext>
            </a:extLst>
          </p:cNvPr>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798155" y="1491405"/>
            <a:ext cx="1711429" cy="3200499"/>
          </a:xfrm>
          <a:prstGeom prst="rect">
            <a:avLst/>
          </a:prstGeom>
          <a:noFill/>
          <a:ln>
            <a:noFill/>
          </a:ln>
        </p:spPr>
      </p:pic>
    </p:spTree>
    <p:extLst>
      <p:ext uri="{BB962C8B-B14F-4D97-AF65-F5344CB8AC3E}">
        <p14:creationId xmlns:p14="http://schemas.microsoft.com/office/powerpoint/2010/main" val="1670918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078C72E8-367E-47EC-965C-10AD47104C9B}"/>
              </a:ext>
            </a:extLst>
          </p:cNvPr>
          <p:cNvSpPr>
            <a:spLocks noGrp="1"/>
          </p:cNvSpPr>
          <p:nvPr>
            <p:ph type="body" sz="quarter" idx="11"/>
          </p:nvPr>
        </p:nvSpPr>
        <p:spPr/>
        <p:txBody>
          <a:bodyPr/>
          <a:lstStyle/>
          <a:p>
            <a:r>
              <a:rPr lang="en-US" dirty="0"/>
              <a:t>1001 </a:t>
            </a:r>
            <a:r>
              <a:rPr lang="en-US" dirty="0" err="1"/>
              <a:t>Gewürze</a:t>
            </a:r>
            <a:r>
              <a:rPr lang="en-US" dirty="0"/>
              <a:t> Good Mood Bowl </a:t>
            </a:r>
            <a:r>
              <a:rPr lang="en-US" dirty="0" err="1" smtClean="0"/>
              <a:t>Gewürzmischung</a:t>
            </a:r>
            <a:r>
              <a:rPr lang="en-US" dirty="0" smtClean="0"/>
              <a:t> </a:t>
            </a:r>
            <a:r>
              <a:rPr lang="en-US" dirty="0"/>
              <a:t>has been repackaged, and retails in a newly designed 60g pack</a:t>
            </a:r>
            <a:r>
              <a:rPr lang="en-US" dirty="0" smtClean="0"/>
              <a:t>. </a:t>
            </a:r>
            <a:r>
              <a:rPr lang="en-US" altLang="zh-CN" dirty="0" smtClean="0"/>
              <a:t>It is designed </a:t>
            </a:r>
            <a:r>
              <a:rPr lang="en-US" dirty="0" smtClean="0"/>
              <a:t>for </a:t>
            </a:r>
            <a:r>
              <a:rPr lang="en-US" dirty="0"/>
              <a:t>porridge, muesli, smoothies, fruit bowls and </a:t>
            </a:r>
            <a:r>
              <a:rPr lang="en-US" dirty="0" smtClean="0"/>
              <a:t>cocoa. The environmentally friendly package highlighting </a:t>
            </a:r>
            <a:r>
              <a:rPr lang="en-US" dirty="0"/>
              <a:t>refilling and sustainability, with EU Organic, BIO-Siegel (Bio </a:t>
            </a:r>
            <a:r>
              <a:rPr lang="en-US" dirty="0" smtClean="0"/>
              <a:t>Seal) certification. </a:t>
            </a:r>
            <a:endParaRPr lang="en-US" dirty="0"/>
          </a:p>
        </p:txBody>
      </p:sp>
      <p:sp>
        <p:nvSpPr>
          <p:cNvPr id="14" name="文本占位符 13">
            <a:extLst>
              <a:ext uri="{FF2B5EF4-FFF2-40B4-BE49-F238E27FC236}">
                <a16:creationId xmlns:a16="http://schemas.microsoft.com/office/drawing/2014/main" id="{8A99EBF8-3A9D-9DA4-C63B-63DEF87CD65A}"/>
              </a:ext>
            </a:extLst>
          </p:cNvPr>
          <p:cNvSpPr>
            <a:spLocks noGrp="1"/>
          </p:cNvSpPr>
          <p:nvPr>
            <p:ph type="body" sz="quarter" idx="12"/>
          </p:nvPr>
        </p:nvSpPr>
        <p:spPr/>
        <p:txBody>
          <a:bodyPr/>
          <a:lstStyle/>
          <a:p>
            <a:r>
              <a:rPr lang="en-IN" dirty="0"/>
              <a:t>1001 </a:t>
            </a:r>
            <a:r>
              <a:rPr lang="en-IN" dirty="0" err="1"/>
              <a:t>Gewürze</a:t>
            </a:r>
            <a:r>
              <a:rPr lang="en-IN" dirty="0"/>
              <a:t>, Germany</a:t>
            </a:r>
            <a:endParaRPr lang="en-IN" dirty="0"/>
          </a:p>
        </p:txBody>
      </p:sp>
      <p:sp>
        <p:nvSpPr>
          <p:cNvPr id="15" name="文本占位符 14">
            <a:extLst>
              <a:ext uri="{FF2B5EF4-FFF2-40B4-BE49-F238E27FC236}">
                <a16:creationId xmlns:a16="http://schemas.microsoft.com/office/drawing/2014/main" id="{66CE2C4F-4D4E-4418-9CCE-B221F8FC2BF0}"/>
              </a:ext>
            </a:extLst>
          </p:cNvPr>
          <p:cNvSpPr>
            <a:spLocks noGrp="1"/>
          </p:cNvSpPr>
          <p:nvPr>
            <p:ph type="body" sz="quarter" idx="13"/>
          </p:nvPr>
        </p:nvSpPr>
        <p:spPr/>
        <p:txBody>
          <a:bodyPr/>
          <a:lstStyle/>
          <a:p>
            <a:r>
              <a:rPr lang="en-US" dirty="0"/>
              <a:t>1001 </a:t>
            </a:r>
            <a:r>
              <a:rPr lang="en-US" dirty="0" err="1"/>
              <a:t>Gewürze</a:t>
            </a:r>
            <a:endParaRPr lang="zh-CN" altLang="en-US" dirty="0">
              <a:latin typeface="Neue Einstellung Normal" pitchFamily="2" charset="0"/>
            </a:endParaRPr>
          </a:p>
        </p:txBody>
      </p:sp>
      <p:sp>
        <p:nvSpPr>
          <p:cNvPr id="16" name="文本占位符 15">
            <a:extLst>
              <a:ext uri="{FF2B5EF4-FFF2-40B4-BE49-F238E27FC236}">
                <a16:creationId xmlns:a16="http://schemas.microsoft.com/office/drawing/2014/main" id="{73358B8B-2173-4536-FCB0-AB40B581CA98}"/>
              </a:ext>
            </a:extLst>
          </p:cNvPr>
          <p:cNvSpPr>
            <a:spLocks noGrp="1"/>
          </p:cNvSpPr>
          <p:nvPr>
            <p:ph type="body" sz="quarter" idx="14"/>
          </p:nvPr>
        </p:nvSpPr>
        <p:spPr/>
        <p:txBody>
          <a:bodyPr/>
          <a:lstStyle/>
          <a:p>
            <a:pPr>
              <a:buClr>
                <a:srgbClr val="000000"/>
              </a:buClr>
              <a:buSzPts val="1800"/>
            </a:pPr>
            <a:r>
              <a:rPr lang="en-US" altLang="zh-CN" dirty="0" smtClean="0">
                <a:solidFill>
                  <a:schemeClr val="dk1"/>
                </a:solidFill>
                <a:latin typeface="Neue Einstellung Normal" pitchFamily="2" charset="0"/>
                <a:ea typeface="Trebuchet MS"/>
                <a:cs typeface="Trebuchet MS"/>
                <a:sym typeface="Trebuchet MS"/>
              </a:rPr>
              <a:t>Germany</a:t>
            </a:r>
            <a:endParaRPr lang="en-US" altLang="zh-CN" sz="1000" dirty="0">
              <a:solidFill>
                <a:srgbClr val="000000"/>
              </a:solidFill>
              <a:latin typeface="Neue Einstellung Normal" pitchFamily="2" charset="0"/>
              <a:ea typeface="Trebuchet MS"/>
              <a:cs typeface="Trebuchet MS"/>
              <a:sym typeface="Trebuchet MS"/>
            </a:endParaRPr>
          </a:p>
        </p:txBody>
      </p:sp>
      <p:sp>
        <p:nvSpPr>
          <p:cNvPr id="17" name="文本占位符 16">
            <a:extLst>
              <a:ext uri="{FF2B5EF4-FFF2-40B4-BE49-F238E27FC236}">
                <a16:creationId xmlns:a16="http://schemas.microsoft.com/office/drawing/2014/main" id="{56C57416-D369-62BA-B493-EAE4B98941BF}"/>
              </a:ext>
            </a:extLst>
          </p:cNvPr>
          <p:cNvSpPr>
            <a:spLocks noGrp="1"/>
          </p:cNvSpPr>
          <p:nvPr>
            <p:ph type="body" sz="quarter" idx="15"/>
          </p:nvPr>
        </p:nvSpPr>
        <p:spPr/>
        <p:txBody>
          <a:bodyPr/>
          <a:lstStyle/>
          <a:p>
            <a:r>
              <a:rPr lang="en-US" altLang="zh-CN" sz="1000" dirty="0" smtClean="0">
                <a:solidFill>
                  <a:schemeClr val="dk1"/>
                </a:solidFill>
                <a:latin typeface="Neue Einstellung Normal" pitchFamily="2" charset="0"/>
                <a:ea typeface="Times New Roman"/>
                <a:cs typeface="Times New Roman"/>
                <a:sym typeface="Times New Roman"/>
              </a:rPr>
              <a:t>$</a:t>
            </a:r>
            <a:r>
              <a:rPr lang="en-US" altLang="zh-CN" dirty="0" smtClean="0">
                <a:solidFill>
                  <a:schemeClr val="dk1"/>
                </a:solidFill>
                <a:latin typeface="Neue Einstellung Normal" pitchFamily="2" charset="0"/>
                <a:ea typeface="Times New Roman"/>
                <a:cs typeface="Times New Roman"/>
                <a:sym typeface="Times New Roman"/>
              </a:rPr>
              <a:t>15.65</a:t>
            </a:r>
            <a:endParaRPr lang="en-US" altLang="zh-CN" sz="800" dirty="0">
              <a:solidFill>
                <a:srgbClr val="000000"/>
              </a:solidFill>
              <a:latin typeface="Neue Einstellung Normal" pitchFamily="2" charset="0"/>
              <a:ea typeface="Arial"/>
              <a:cs typeface="Arial"/>
              <a:sym typeface="Arial"/>
            </a:endParaRPr>
          </a:p>
          <a:p>
            <a:pPr marL="0" indent="0">
              <a:buNone/>
            </a:pPr>
            <a:endParaRPr lang="zh-CN" altLang="en-US" dirty="0">
              <a:latin typeface="Neue Einstellung Normal" pitchFamily="2" charset="0"/>
            </a:endParaRPr>
          </a:p>
        </p:txBody>
      </p:sp>
      <p:sp>
        <p:nvSpPr>
          <p:cNvPr id="18" name="文本占位符 17">
            <a:extLst>
              <a:ext uri="{FF2B5EF4-FFF2-40B4-BE49-F238E27FC236}">
                <a16:creationId xmlns:a16="http://schemas.microsoft.com/office/drawing/2014/main" id="{0FBEA1E7-7485-D309-DAB7-D3D9057E0AD0}"/>
              </a:ext>
            </a:extLst>
          </p:cNvPr>
          <p:cNvSpPr>
            <a:spLocks noGrp="1"/>
          </p:cNvSpPr>
          <p:nvPr>
            <p:ph type="body" sz="quarter" idx="16"/>
          </p:nvPr>
        </p:nvSpPr>
        <p:spPr/>
        <p:txBody>
          <a:bodyPr anchor="ctr" anchorCtr="0">
            <a:normAutofit/>
          </a:bodyPr>
          <a:lstStyle/>
          <a:p>
            <a:r>
              <a:rPr lang="en-IN" dirty="0"/>
              <a:t>1001 </a:t>
            </a:r>
            <a:r>
              <a:rPr lang="en-IN" dirty="0" err="1" smtClean="0"/>
              <a:t>Gewürze</a:t>
            </a:r>
            <a:endParaRPr lang="en-IN" dirty="0"/>
          </a:p>
        </p:txBody>
      </p:sp>
      <p:sp>
        <p:nvSpPr>
          <p:cNvPr id="19" name="文本占位符 18">
            <a:extLst>
              <a:ext uri="{FF2B5EF4-FFF2-40B4-BE49-F238E27FC236}">
                <a16:creationId xmlns:a16="http://schemas.microsoft.com/office/drawing/2014/main" id="{247B5F17-6537-F408-F36C-0F59EE48B164}"/>
              </a:ext>
            </a:extLst>
          </p:cNvPr>
          <p:cNvSpPr>
            <a:spLocks noGrp="1"/>
          </p:cNvSpPr>
          <p:nvPr>
            <p:ph type="body" sz="quarter" idx="17"/>
          </p:nvPr>
        </p:nvSpPr>
        <p:spPr/>
        <p:txBody>
          <a:bodyPr anchor="ctr" anchorCtr="0">
            <a:normAutofit/>
          </a:bodyPr>
          <a:lstStyle/>
          <a:p>
            <a:r>
              <a:rPr lang="en-US" dirty="0"/>
              <a:t>Good Mood Bowl Seasoning Mix</a:t>
            </a:r>
          </a:p>
        </p:txBody>
      </p:sp>
      <p:pic>
        <p:nvPicPr>
          <p:cNvPr id="10" name="Google Shape;234;p3"/>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498176" y="1849323"/>
            <a:ext cx="2159964" cy="2450923"/>
          </a:xfrm>
          <a:prstGeom prst="rect">
            <a:avLst/>
          </a:prstGeom>
          <a:noFill/>
          <a:ln>
            <a:noFill/>
          </a:ln>
        </p:spPr>
      </p:pic>
    </p:spTree>
    <p:extLst>
      <p:ext uri="{BB962C8B-B14F-4D97-AF65-F5344CB8AC3E}">
        <p14:creationId xmlns:p14="http://schemas.microsoft.com/office/powerpoint/2010/main" val="84812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078C72E8-367E-47EC-965C-10AD47104C9B}"/>
              </a:ext>
            </a:extLst>
          </p:cNvPr>
          <p:cNvSpPr>
            <a:spLocks noGrp="1"/>
          </p:cNvSpPr>
          <p:nvPr>
            <p:ph type="body" sz="quarter" idx="11"/>
          </p:nvPr>
        </p:nvSpPr>
        <p:spPr/>
        <p:txBody>
          <a:bodyPr/>
          <a:lstStyle/>
          <a:p>
            <a:pPr>
              <a:spcBef>
                <a:spcPts val="299"/>
              </a:spcBef>
            </a:pPr>
            <a:r>
              <a:rPr lang="en-US" dirty="0" smtClean="0">
                <a:latin typeface="Neue Einstellung" panose="00000500000000000000" pitchFamily="50" charset="0"/>
              </a:rPr>
              <a:t>Mangoes Passionfruit is a tropical blend of juicy mangoes and tart passionfruit. Formulated to produce an uplifting, euphoric effect. E.U.B</a:t>
            </a:r>
            <a:r>
              <a:rPr lang="en-US" dirty="0">
                <a:latin typeface="Neue Einstellung" panose="00000500000000000000" pitchFamily="50" charset="0"/>
              </a:rPr>
              <a:t>. Beverages contain Amino Acids, </a:t>
            </a:r>
            <a:r>
              <a:rPr lang="en-US" dirty="0" err="1">
                <a:latin typeface="Neue Einstellung" panose="00000500000000000000" pitchFamily="50" charset="0"/>
              </a:rPr>
              <a:t>Adaptogens</a:t>
            </a:r>
            <a:r>
              <a:rPr lang="en-US" dirty="0">
                <a:latin typeface="Neue Einstellung" panose="00000500000000000000" pitchFamily="50" charset="0"/>
              </a:rPr>
              <a:t>, Nootropics, and B-Vitamins that support the firing, blocking, and regulating of key excitatory, inhibitory, and modulatory Neurotransmitters such as GABA, serotonin, dopamine, </a:t>
            </a:r>
            <a:r>
              <a:rPr lang="en-US" dirty="0" smtClean="0">
                <a:latin typeface="Neue Einstellung" panose="00000500000000000000" pitchFamily="50" charset="0"/>
              </a:rPr>
              <a:t>endorphins</a:t>
            </a:r>
            <a:r>
              <a:rPr lang="en-US" dirty="0">
                <a:latin typeface="Neue Einstellung" panose="00000500000000000000" pitchFamily="50" charset="0"/>
              </a:rPr>
              <a:t> </a:t>
            </a:r>
            <a:r>
              <a:rPr lang="en-US" dirty="0" smtClean="0">
                <a:latin typeface="Neue Einstellung" panose="00000500000000000000" pitchFamily="50" charset="0"/>
              </a:rPr>
              <a:t>etc.</a:t>
            </a:r>
            <a:endParaRPr lang="en-US" dirty="0">
              <a:latin typeface="Neue Einstellung" panose="00000500000000000000" pitchFamily="50" charset="0"/>
            </a:endParaRPr>
          </a:p>
        </p:txBody>
      </p:sp>
      <p:sp>
        <p:nvSpPr>
          <p:cNvPr id="14" name="文本占位符 13">
            <a:extLst>
              <a:ext uri="{FF2B5EF4-FFF2-40B4-BE49-F238E27FC236}">
                <a16:creationId xmlns:a16="http://schemas.microsoft.com/office/drawing/2014/main" id="{8A99EBF8-3A9D-9DA4-C63B-63DEF87CD65A}"/>
              </a:ext>
            </a:extLst>
          </p:cNvPr>
          <p:cNvSpPr>
            <a:spLocks noGrp="1"/>
          </p:cNvSpPr>
          <p:nvPr>
            <p:ph type="body" sz="quarter" idx="12"/>
          </p:nvPr>
        </p:nvSpPr>
        <p:spPr/>
        <p:txBody>
          <a:bodyPr/>
          <a:lstStyle/>
          <a:p>
            <a:r>
              <a:rPr lang="en-GB" dirty="0" smtClean="0">
                <a:solidFill>
                  <a:schemeClr val="dk1"/>
                </a:solidFill>
              </a:rPr>
              <a:t>Emotional Utility Beverage, USA</a:t>
            </a:r>
            <a:endParaRPr lang="en-GB" dirty="0">
              <a:solidFill>
                <a:schemeClr val="dk1"/>
              </a:solidFill>
            </a:endParaRPr>
          </a:p>
        </p:txBody>
      </p:sp>
      <p:sp>
        <p:nvSpPr>
          <p:cNvPr id="15" name="文本占位符 14">
            <a:extLst>
              <a:ext uri="{FF2B5EF4-FFF2-40B4-BE49-F238E27FC236}">
                <a16:creationId xmlns:a16="http://schemas.microsoft.com/office/drawing/2014/main" id="{66CE2C4F-4D4E-4418-9CCE-B221F8FC2BF0}"/>
              </a:ext>
            </a:extLst>
          </p:cNvPr>
          <p:cNvSpPr>
            <a:spLocks noGrp="1"/>
          </p:cNvSpPr>
          <p:nvPr>
            <p:ph type="body" sz="quarter" idx="13"/>
          </p:nvPr>
        </p:nvSpPr>
        <p:spPr/>
        <p:txBody>
          <a:bodyPr/>
          <a:lstStyle/>
          <a:p>
            <a:r>
              <a:rPr lang="en-US" dirty="0" smtClean="0"/>
              <a:t>E.U.B. Euphoric</a:t>
            </a:r>
            <a:endParaRPr lang="zh-CN" altLang="en-US" dirty="0">
              <a:latin typeface="Neue Einstellung Normal" pitchFamily="2" charset="0"/>
            </a:endParaRPr>
          </a:p>
        </p:txBody>
      </p:sp>
      <p:sp>
        <p:nvSpPr>
          <p:cNvPr id="16" name="文本占位符 15">
            <a:extLst>
              <a:ext uri="{FF2B5EF4-FFF2-40B4-BE49-F238E27FC236}">
                <a16:creationId xmlns:a16="http://schemas.microsoft.com/office/drawing/2014/main" id="{73358B8B-2173-4536-FCB0-AB40B581CA98}"/>
              </a:ext>
            </a:extLst>
          </p:cNvPr>
          <p:cNvSpPr>
            <a:spLocks noGrp="1"/>
          </p:cNvSpPr>
          <p:nvPr>
            <p:ph type="body" sz="quarter" idx="14"/>
          </p:nvPr>
        </p:nvSpPr>
        <p:spPr/>
        <p:txBody>
          <a:bodyPr/>
          <a:lstStyle/>
          <a:p>
            <a:pPr>
              <a:buClr>
                <a:srgbClr val="000000"/>
              </a:buClr>
              <a:buSzPts val="1800"/>
            </a:pPr>
            <a:r>
              <a:rPr lang="en-US" altLang="zh-CN" dirty="0" smtClean="0">
                <a:solidFill>
                  <a:schemeClr val="dk1"/>
                </a:solidFill>
                <a:latin typeface="Neue Einstellung Normal" pitchFamily="2" charset="0"/>
                <a:ea typeface="Trebuchet MS"/>
                <a:cs typeface="Trebuchet MS"/>
                <a:sym typeface="Trebuchet MS"/>
              </a:rPr>
              <a:t>USA</a:t>
            </a:r>
            <a:endParaRPr lang="en-US" altLang="zh-CN" sz="1000" dirty="0">
              <a:solidFill>
                <a:srgbClr val="000000"/>
              </a:solidFill>
              <a:latin typeface="Neue Einstellung Normal" pitchFamily="2" charset="0"/>
              <a:ea typeface="Trebuchet MS"/>
              <a:cs typeface="Trebuchet MS"/>
              <a:sym typeface="Trebuchet MS"/>
            </a:endParaRPr>
          </a:p>
        </p:txBody>
      </p:sp>
      <p:sp>
        <p:nvSpPr>
          <p:cNvPr id="17" name="文本占位符 16">
            <a:extLst>
              <a:ext uri="{FF2B5EF4-FFF2-40B4-BE49-F238E27FC236}">
                <a16:creationId xmlns:a16="http://schemas.microsoft.com/office/drawing/2014/main" id="{56C57416-D369-62BA-B493-EAE4B98941BF}"/>
              </a:ext>
            </a:extLst>
          </p:cNvPr>
          <p:cNvSpPr>
            <a:spLocks noGrp="1"/>
          </p:cNvSpPr>
          <p:nvPr>
            <p:ph type="body" sz="quarter" idx="15"/>
          </p:nvPr>
        </p:nvSpPr>
        <p:spPr/>
        <p:txBody>
          <a:bodyPr/>
          <a:lstStyle/>
          <a:p>
            <a:r>
              <a:rPr lang="en-US" altLang="zh-CN" sz="1000" dirty="0" smtClean="0">
                <a:solidFill>
                  <a:schemeClr val="dk1"/>
                </a:solidFill>
                <a:latin typeface="Neue Einstellung Normal" pitchFamily="2" charset="0"/>
                <a:ea typeface="Times New Roman"/>
                <a:cs typeface="Times New Roman"/>
                <a:sym typeface="Times New Roman"/>
              </a:rPr>
              <a:t>$</a:t>
            </a:r>
            <a:r>
              <a:rPr lang="en-US" altLang="zh-CN" dirty="0" smtClean="0">
                <a:solidFill>
                  <a:schemeClr val="dk1"/>
                </a:solidFill>
                <a:latin typeface="Neue Einstellung Normal" pitchFamily="2" charset="0"/>
                <a:ea typeface="Times New Roman"/>
                <a:cs typeface="Times New Roman"/>
                <a:sym typeface="Times New Roman"/>
              </a:rPr>
              <a:t>3.49</a:t>
            </a:r>
            <a:endParaRPr lang="zh-CN" altLang="en-US" dirty="0">
              <a:latin typeface="Neue Einstellung Normal" pitchFamily="2" charset="0"/>
            </a:endParaRPr>
          </a:p>
        </p:txBody>
      </p:sp>
      <p:sp>
        <p:nvSpPr>
          <p:cNvPr id="18" name="文本占位符 17">
            <a:extLst>
              <a:ext uri="{FF2B5EF4-FFF2-40B4-BE49-F238E27FC236}">
                <a16:creationId xmlns:a16="http://schemas.microsoft.com/office/drawing/2014/main" id="{0FBEA1E7-7485-D309-DAB7-D3D9057E0AD0}"/>
              </a:ext>
            </a:extLst>
          </p:cNvPr>
          <p:cNvSpPr>
            <a:spLocks noGrp="1"/>
          </p:cNvSpPr>
          <p:nvPr>
            <p:ph type="body" sz="quarter" idx="16"/>
          </p:nvPr>
        </p:nvSpPr>
        <p:spPr/>
        <p:txBody>
          <a:bodyPr anchor="ctr" anchorCtr="0">
            <a:normAutofit/>
          </a:bodyPr>
          <a:lstStyle/>
          <a:p>
            <a:r>
              <a:rPr lang="en-GB" dirty="0"/>
              <a:t>E.U.B. </a:t>
            </a:r>
            <a:r>
              <a:rPr lang="en-GB" dirty="0" smtClean="0"/>
              <a:t>Euphoric</a:t>
            </a:r>
            <a:endParaRPr lang="en-GB" dirty="0"/>
          </a:p>
        </p:txBody>
      </p:sp>
      <p:sp>
        <p:nvSpPr>
          <p:cNvPr id="19" name="文本占位符 18">
            <a:extLst>
              <a:ext uri="{FF2B5EF4-FFF2-40B4-BE49-F238E27FC236}">
                <a16:creationId xmlns:a16="http://schemas.microsoft.com/office/drawing/2014/main" id="{247B5F17-6537-F408-F36C-0F59EE48B164}"/>
              </a:ext>
            </a:extLst>
          </p:cNvPr>
          <p:cNvSpPr>
            <a:spLocks noGrp="1"/>
          </p:cNvSpPr>
          <p:nvPr>
            <p:ph type="body" sz="quarter" idx="17"/>
          </p:nvPr>
        </p:nvSpPr>
        <p:spPr/>
        <p:txBody>
          <a:bodyPr anchor="ctr" anchorCtr="0">
            <a:normAutofit/>
          </a:bodyPr>
          <a:lstStyle/>
          <a:p>
            <a:r>
              <a:rPr lang="en-US" dirty="0"/>
              <a:t>Emotional Utility Beverage Mangoes &amp; Passionfruit</a:t>
            </a:r>
          </a:p>
        </p:txBody>
      </p:sp>
      <p:pic>
        <p:nvPicPr>
          <p:cNvPr id="3" name="Picture 2"/>
          <p:cNvPicPr>
            <a:picLocks noChangeAspect="1"/>
          </p:cNvPicPr>
          <p:nvPr/>
        </p:nvPicPr>
        <p:blipFill>
          <a:blip r:embed="rId2"/>
          <a:stretch>
            <a:fillRect/>
          </a:stretch>
        </p:blipFill>
        <p:spPr>
          <a:xfrm>
            <a:off x="561716" y="1399110"/>
            <a:ext cx="2118335" cy="3339989"/>
          </a:xfrm>
          <a:prstGeom prst="rect">
            <a:avLst/>
          </a:prstGeom>
        </p:spPr>
      </p:pic>
    </p:spTree>
    <p:extLst>
      <p:ext uri="{BB962C8B-B14F-4D97-AF65-F5344CB8AC3E}">
        <p14:creationId xmlns:p14="http://schemas.microsoft.com/office/powerpoint/2010/main" val="258496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078C72E8-367E-47EC-965C-10AD47104C9B}"/>
              </a:ext>
            </a:extLst>
          </p:cNvPr>
          <p:cNvSpPr>
            <a:spLocks noGrp="1"/>
          </p:cNvSpPr>
          <p:nvPr>
            <p:ph type="body" sz="quarter" idx="11"/>
          </p:nvPr>
        </p:nvSpPr>
        <p:spPr/>
        <p:txBody>
          <a:bodyPr/>
          <a:lstStyle/>
          <a:p>
            <a:pPr>
              <a:spcBef>
                <a:spcPts val="299"/>
              </a:spcBef>
            </a:pPr>
            <a:r>
              <a:rPr lang="en-US" altLang="zh-CN" dirty="0" smtClean="0">
                <a:latin typeface="Neue Einstellung" panose="00000500000000000000" pitchFamily="50" charset="0"/>
              </a:rPr>
              <a:t>V</a:t>
            </a:r>
            <a:r>
              <a:rPr lang="en-US" dirty="0" smtClean="0">
                <a:latin typeface="Neue Einstellung" panose="00000500000000000000" pitchFamily="50" charset="0"/>
              </a:rPr>
              <a:t>arious </a:t>
            </a:r>
            <a:r>
              <a:rPr lang="en-US" dirty="0">
                <a:latin typeface="Neue Einstellung" panose="00000500000000000000" pitchFamily="50" charset="0"/>
              </a:rPr>
              <a:t>botanical blends offer a boost, allowing consumers to choose products based on current (or desired) mood</a:t>
            </a:r>
            <a:r>
              <a:rPr lang="en-US" dirty="0" smtClean="0">
                <a:latin typeface="Neue Einstellung" panose="00000500000000000000" pitchFamily="50" charset="0"/>
              </a:rPr>
              <a:t>. It has protein crisp topping, 2g sugar per serving, 2g coconut sugar, and 7g dietary fiber. It includes </a:t>
            </a:r>
            <a:r>
              <a:rPr lang="en-US" dirty="0">
                <a:latin typeface="Neue Einstellung" panose="00000500000000000000" pitchFamily="50" charset="0"/>
              </a:rPr>
              <a:t>64% </a:t>
            </a:r>
            <a:r>
              <a:rPr lang="en-US" dirty="0" smtClean="0">
                <a:latin typeface="Neue Einstellung" panose="00000500000000000000" pitchFamily="50" charset="0"/>
              </a:rPr>
              <a:t>cacao, 96% </a:t>
            </a:r>
            <a:r>
              <a:rPr lang="en-US" dirty="0">
                <a:latin typeface="Neue Einstellung" panose="00000500000000000000" pitchFamily="50" charset="0"/>
              </a:rPr>
              <a:t>organic ingredients, and 0% gluten, stevia, </a:t>
            </a:r>
            <a:r>
              <a:rPr lang="en-US" dirty="0" smtClean="0">
                <a:latin typeface="Neue Einstellung" panose="00000500000000000000" pitchFamily="50" charset="0"/>
              </a:rPr>
              <a:t>dairy.</a:t>
            </a:r>
            <a:endParaRPr lang="en-US" dirty="0">
              <a:latin typeface="Neue Einstellung" panose="00000500000000000000" pitchFamily="50" charset="0"/>
            </a:endParaRPr>
          </a:p>
        </p:txBody>
      </p:sp>
      <p:sp>
        <p:nvSpPr>
          <p:cNvPr id="14" name="文本占位符 13">
            <a:extLst>
              <a:ext uri="{FF2B5EF4-FFF2-40B4-BE49-F238E27FC236}">
                <a16:creationId xmlns:a16="http://schemas.microsoft.com/office/drawing/2014/main" id="{8A99EBF8-3A9D-9DA4-C63B-63DEF87CD65A}"/>
              </a:ext>
            </a:extLst>
          </p:cNvPr>
          <p:cNvSpPr>
            <a:spLocks noGrp="1"/>
          </p:cNvSpPr>
          <p:nvPr>
            <p:ph type="body" sz="quarter" idx="12"/>
          </p:nvPr>
        </p:nvSpPr>
        <p:spPr/>
        <p:txBody>
          <a:bodyPr/>
          <a:lstStyle/>
          <a:p>
            <a:r>
              <a:rPr lang="en-IN" dirty="0"/>
              <a:t>Siddha Remedies, USA</a:t>
            </a:r>
            <a:endParaRPr lang="en-IN" dirty="0">
              <a:solidFill>
                <a:schemeClr val="dk1"/>
              </a:solidFill>
            </a:endParaRPr>
          </a:p>
        </p:txBody>
      </p:sp>
      <p:sp>
        <p:nvSpPr>
          <p:cNvPr id="15" name="文本占位符 14">
            <a:extLst>
              <a:ext uri="{FF2B5EF4-FFF2-40B4-BE49-F238E27FC236}">
                <a16:creationId xmlns:a16="http://schemas.microsoft.com/office/drawing/2014/main" id="{66CE2C4F-4D4E-4418-9CCE-B221F8FC2BF0}"/>
              </a:ext>
            </a:extLst>
          </p:cNvPr>
          <p:cNvSpPr>
            <a:spLocks noGrp="1"/>
          </p:cNvSpPr>
          <p:nvPr>
            <p:ph type="body" sz="quarter" idx="13"/>
          </p:nvPr>
        </p:nvSpPr>
        <p:spPr/>
        <p:txBody>
          <a:bodyPr/>
          <a:lstStyle/>
          <a:p>
            <a:r>
              <a:rPr lang="en-IN" dirty="0"/>
              <a:t>Siddha Remedies</a:t>
            </a:r>
            <a:endParaRPr lang="en-IN" dirty="0">
              <a:solidFill>
                <a:schemeClr val="dk1"/>
              </a:solidFill>
            </a:endParaRPr>
          </a:p>
        </p:txBody>
      </p:sp>
      <p:sp>
        <p:nvSpPr>
          <p:cNvPr id="16" name="文本占位符 15">
            <a:extLst>
              <a:ext uri="{FF2B5EF4-FFF2-40B4-BE49-F238E27FC236}">
                <a16:creationId xmlns:a16="http://schemas.microsoft.com/office/drawing/2014/main" id="{73358B8B-2173-4536-FCB0-AB40B581CA98}"/>
              </a:ext>
            </a:extLst>
          </p:cNvPr>
          <p:cNvSpPr>
            <a:spLocks noGrp="1"/>
          </p:cNvSpPr>
          <p:nvPr>
            <p:ph type="body" sz="quarter" idx="14"/>
          </p:nvPr>
        </p:nvSpPr>
        <p:spPr/>
        <p:txBody>
          <a:bodyPr/>
          <a:lstStyle/>
          <a:p>
            <a:pPr>
              <a:buClr>
                <a:srgbClr val="000000"/>
              </a:buClr>
              <a:buSzPts val="1800"/>
            </a:pPr>
            <a:r>
              <a:rPr lang="en-US" altLang="zh-CN" dirty="0" smtClean="0">
                <a:solidFill>
                  <a:schemeClr val="dk1"/>
                </a:solidFill>
                <a:latin typeface="Neue Einstellung Normal" pitchFamily="2" charset="0"/>
                <a:ea typeface="Trebuchet MS"/>
                <a:cs typeface="Trebuchet MS"/>
                <a:sym typeface="Trebuchet MS"/>
              </a:rPr>
              <a:t>USA</a:t>
            </a:r>
            <a:endParaRPr lang="en-US" altLang="zh-CN" sz="1000" dirty="0">
              <a:solidFill>
                <a:srgbClr val="000000"/>
              </a:solidFill>
              <a:latin typeface="Neue Einstellung Normal" pitchFamily="2" charset="0"/>
              <a:ea typeface="Trebuchet MS"/>
              <a:cs typeface="Trebuchet MS"/>
              <a:sym typeface="Trebuchet MS"/>
            </a:endParaRPr>
          </a:p>
        </p:txBody>
      </p:sp>
      <p:sp>
        <p:nvSpPr>
          <p:cNvPr id="17" name="文本占位符 16">
            <a:extLst>
              <a:ext uri="{FF2B5EF4-FFF2-40B4-BE49-F238E27FC236}">
                <a16:creationId xmlns:a16="http://schemas.microsoft.com/office/drawing/2014/main" id="{56C57416-D369-62BA-B493-EAE4B98941BF}"/>
              </a:ext>
            </a:extLst>
          </p:cNvPr>
          <p:cNvSpPr>
            <a:spLocks noGrp="1"/>
          </p:cNvSpPr>
          <p:nvPr>
            <p:ph type="body" sz="quarter" idx="15"/>
          </p:nvPr>
        </p:nvSpPr>
        <p:spPr/>
        <p:txBody>
          <a:bodyPr/>
          <a:lstStyle/>
          <a:p>
            <a:r>
              <a:rPr lang="en-US" altLang="zh-CN" sz="1000" dirty="0" smtClean="0">
                <a:solidFill>
                  <a:schemeClr val="dk1"/>
                </a:solidFill>
                <a:latin typeface="Neue Einstellung Normal" pitchFamily="2" charset="0"/>
                <a:ea typeface="Times New Roman"/>
                <a:cs typeface="Times New Roman"/>
                <a:sym typeface="Times New Roman"/>
              </a:rPr>
              <a:t>$</a:t>
            </a:r>
            <a:r>
              <a:rPr lang="en-US" altLang="zh-CN" dirty="0" smtClean="0">
                <a:solidFill>
                  <a:schemeClr val="dk1"/>
                </a:solidFill>
                <a:latin typeface="Neue Einstellung Normal" pitchFamily="2" charset="0"/>
                <a:ea typeface="Times New Roman"/>
                <a:cs typeface="Times New Roman"/>
                <a:sym typeface="Times New Roman"/>
              </a:rPr>
              <a:t>12.32</a:t>
            </a:r>
            <a:endParaRPr lang="en-US" altLang="zh-CN" sz="800" dirty="0">
              <a:solidFill>
                <a:srgbClr val="000000"/>
              </a:solidFill>
              <a:latin typeface="Neue Einstellung Normal" pitchFamily="2" charset="0"/>
              <a:ea typeface="Arial"/>
              <a:cs typeface="Arial"/>
              <a:sym typeface="Arial"/>
            </a:endParaRPr>
          </a:p>
          <a:p>
            <a:pPr marL="0" indent="0">
              <a:buNone/>
            </a:pPr>
            <a:endParaRPr lang="zh-CN" altLang="en-US" dirty="0">
              <a:latin typeface="Neue Einstellung Normal" pitchFamily="2" charset="0"/>
            </a:endParaRPr>
          </a:p>
        </p:txBody>
      </p:sp>
      <p:sp>
        <p:nvSpPr>
          <p:cNvPr id="18" name="文本占位符 17">
            <a:extLst>
              <a:ext uri="{FF2B5EF4-FFF2-40B4-BE49-F238E27FC236}">
                <a16:creationId xmlns:a16="http://schemas.microsoft.com/office/drawing/2014/main" id="{0FBEA1E7-7485-D309-DAB7-D3D9057E0AD0}"/>
              </a:ext>
            </a:extLst>
          </p:cNvPr>
          <p:cNvSpPr>
            <a:spLocks noGrp="1"/>
          </p:cNvSpPr>
          <p:nvPr>
            <p:ph type="body" sz="quarter" idx="16"/>
          </p:nvPr>
        </p:nvSpPr>
        <p:spPr/>
        <p:txBody>
          <a:bodyPr anchor="ctr" anchorCtr="0">
            <a:normAutofit/>
          </a:bodyPr>
          <a:lstStyle/>
          <a:p>
            <a:r>
              <a:rPr lang="en-GB" dirty="0"/>
              <a:t>Siddha Remedies</a:t>
            </a:r>
          </a:p>
        </p:txBody>
      </p:sp>
      <p:sp>
        <p:nvSpPr>
          <p:cNvPr id="19" name="文本占位符 18">
            <a:extLst>
              <a:ext uri="{FF2B5EF4-FFF2-40B4-BE49-F238E27FC236}">
                <a16:creationId xmlns:a16="http://schemas.microsoft.com/office/drawing/2014/main" id="{247B5F17-6537-F408-F36C-0F59EE48B164}"/>
              </a:ext>
            </a:extLst>
          </p:cNvPr>
          <p:cNvSpPr>
            <a:spLocks noGrp="1"/>
          </p:cNvSpPr>
          <p:nvPr>
            <p:ph type="body" sz="quarter" idx="17"/>
          </p:nvPr>
        </p:nvSpPr>
        <p:spPr/>
        <p:txBody>
          <a:bodyPr anchor="ctr" anchorCtr="0">
            <a:normAutofit/>
          </a:bodyPr>
          <a:lstStyle/>
          <a:p>
            <a:r>
              <a:rPr lang="en-GB" dirty="0"/>
              <a:t>Focus Chocolate with Botanicals</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50604" y="1513071"/>
            <a:ext cx="1451080" cy="317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78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078C72E8-367E-47EC-965C-10AD47104C9B}"/>
              </a:ext>
            </a:extLst>
          </p:cNvPr>
          <p:cNvSpPr>
            <a:spLocks noGrp="1"/>
          </p:cNvSpPr>
          <p:nvPr>
            <p:ph type="body" sz="quarter" idx="11"/>
          </p:nvPr>
        </p:nvSpPr>
        <p:spPr/>
        <p:txBody>
          <a:bodyPr/>
          <a:lstStyle/>
          <a:p>
            <a:pPr>
              <a:spcBef>
                <a:spcPts val="299"/>
              </a:spcBef>
            </a:pPr>
            <a:r>
              <a:rPr lang="en-US" dirty="0"/>
              <a:t>This 100% natural powerful herbal infusion of botanicals that have been used for centuries to support women in all phases of menopause.  From hot flushes, night sweats to mood swings and sleep problems, we have you covered. </a:t>
            </a:r>
            <a:endParaRPr lang="en-US" dirty="0"/>
          </a:p>
        </p:txBody>
      </p:sp>
      <p:sp>
        <p:nvSpPr>
          <p:cNvPr id="14" name="文本占位符 13">
            <a:extLst>
              <a:ext uri="{FF2B5EF4-FFF2-40B4-BE49-F238E27FC236}">
                <a16:creationId xmlns:a16="http://schemas.microsoft.com/office/drawing/2014/main" id="{8A99EBF8-3A9D-9DA4-C63B-63DEF87CD65A}"/>
              </a:ext>
            </a:extLst>
          </p:cNvPr>
          <p:cNvSpPr>
            <a:spLocks noGrp="1"/>
          </p:cNvSpPr>
          <p:nvPr>
            <p:ph type="body" sz="quarter" idx="12"/>
          </p:nvPr>
        </p:nvSpPr>
        <p:spPr/>
        <p:txBody>
          <a:bodyPr/>
          <a:lstStyle/>
          <a:p>
            <a:r>
              <a:rPr lang="en-US" b="1" dirty="0" err="1" smtClean="0"/>
              <a:t>Nipper&amp;Co</a:t>
            </a:r>
            <a:r>
              <a:rPr lang="en-US" b="1" dirty="0" smtClean="0"/>
              <a:t>, UK</a:t>
            </a:r>
            <a:endParaRPr lang="en-US" b="1" dirty="0"/>
          </a:p>
        </p:txBody>
      </p:sp>
      <p:sp>
        <p:nvSpPr>
          <p:cNvPr id="15" name="文本占位符 14">
            <a:extLst>
              <a:ext uri="{FF2B5EF4-FFF2-40B4-BE49-F238E27FC236}">
                <a16:creationId xmlns:a16="http://schemas.microsoft.com/office/drawing/2014/main" id="{66CE2C4F-4D4E-4418-9CCE-B221F8FC2BF0}"/>
              </a:ext>
            </a:extLst>
          </p:cNvPr>
          <p:cNvSpPr>
            <a:spLocks noGrp="1"/>
          </p:cNvSpPr>
          <p:nvPr>
            <p:ph type="body" sz="quarter" idx="13"/>
          </p:nvPr>
        </p:nvSpPr>
        <p:spPr/>
        <p:txBody>
          <a:bodyPr/>
          <a:lstStyle/>
          <a:p>
            <a:r>
              <a:rPr lang="en-US" altLang="zh-CN" dirty="0" smtClean="0">
                <a:solidFill>
                  <a:schemeClr val="dk1"/>
                </a:solidFill>
              </a:rPr>
              <a:t>Lady Pause!</a:t>
            </a:r>
            <a:endParaRPr lang="en-GB" dirty="0">
              <a:solidFill>
                <a:schemeClr val="dk1"/>
              </a:solidFill>
            </a:endParaRPr>
          </a:p>
        </p:txBody>
      </p:sp>
      <p:sp>
        <p:nvSpPr>
          <p:cNvPr id="16" name="文本占位符 15">
            <a:extLst>
              <a:ext uri="{FF2B5EF4-FFF2-40B4-BE49-F238E27FC236}">
                <a16:creationId xmlns:a16="http://schemas.microsoft.com/office/drawing/2014/main" id="{73358B8B-2173-4536-FCB0-AB40B581CA98}"/>
              </a:ext>
            </a:extLst>
          </p:cNvPr>
          <p:cNvSpPr>
            <a:spLocks noGrp="1"/>
          </p:cNvSpPr>
          <p:nvPr>
            <p:ph type="body" sz="quarter" idx="14"/>
          </p:nvPr>
        </p:nvSpPr>
        <p:spPr/>
        <p:txBody>
          <a:bodyPr/>
          <a:lstStyle/>
          <a:p>
            <a:pPr>
              <a:buClr>
                <a:schemeClr val="dk1"/>
              </a:buClr>
            </a:pPr>
            <a:r>
              <a:rPr lang="en-GB" dirty="0" smtClean="0">
                <a:solidFill>
                  <a:schemeClr val="dk1"/>
                </a:solidFill>
              </a:rPr>
              <a:t>UK</a:t>
            </a:r>
            <a:endParaRPr lang="en-GB" dirty="0"/>
          </a:p>
        </p:txBody>
      </p:sp>
      <p:sp>
        <p:nvSpPr>
          <p:cNvPr id="17" name="文本占位符 16">
            <a:extLst>
              <a:ext uri="{FF2B5EF4-FFF2-40B4-BE49-F238E27FC236}">
                <a16:creationId xmlns:a16="http://schemas.microsoft.com/office/drawing/2014/main" id="{56C57416-D369-62BA-B493-EAE4B98941BF}"/>
              </a:ext>
            </a:extLst>
          </p:cNvPr>
          <p:cNvSpPr>
            <a:spLocks noGrp="1"/>
          </p:cNvSpPr>
          <p:nvPr>
            <p:ph type="body" sz="quarter" idx="15"/>
          </p:nvPr>
        </p:nvSpPr>
        <p:spPr/>
        <p:txBody>
          <a:bodyPr/>
          <a:lstStyle/>
          <a:p>
            <a:r>
              <a:rPr lang="en-US" altLang="zh-CN" sz="1000" dirty="0" smtClean="0">
                <a:solidFill>
                  <a:schemeClr val="dk1"/>
                </a:solidFill>
                <a:latin typeface="Neue Einstellung Normal" pitchFamily="2" charset="0"/>
                <a:ea typeface="Times New Roman"/>
                <a:cs typeface="Times New Roman"/>
                <a:sym typeface="Times New Roman"/>
              </a:rPr>
              <a:t>$</a:t>
            </a:r>
            <a:r>
              <a:rPr lang="en-US" altLang="zh-CN" dirty="0" smtClean="0">
                <a:solidFill>
                  <a:schemeClr val="dk1"/>
                </a:solidFill>
                <a:latin typeface="Neue Einstellung Normal" pitchFamily="2" charset="0"/>
                <a:ea typeface="Times New Roman"/>
                <a:cs typeface="Times New Roman"/>
                <a:sym typeface="Times New Roman"/>
              </a:rPr>
              <a:t>9.38</a:t>
            </a:r>
            <a:endParaRPr lang="en-US" altLang="zh-CN" sz="800" dirty="0">
              <a:solidFill>
                <a:srgbClr val="000000"/>
              </a:solidFill>
              <a:latin typeface="Neue Einstellung Normal" pitchFamily="2" charset="0"/>
              <a:ea typeface="Arial"/>
              <a:cs typeface="Arial"/>
              <a:sym typeface="Arial"/>
            </a:endParaRPr>
          </a:p>
          <a:p>
            <a:pPr marL="0" indent="0">
              <a:buNone/>
            </a:pPr>
            <a:endParaRPr lang="zh-CN" altLang="en-US" dirty="0">
              <a:latin typeface="Neue Einstellung Normal" pitchFamily="2" charset="0"/>
            </a:endParaRPr>
          </a:p>
        </p:txBody>
      </p:sp>
      <p:sp>
        <p:nvSpPr>
          <p:cNvPr id="18" name="文本占位符 17">
            <a:extLst>
              <a:ext uri="{FF2B5EF4-FFF2-40B4-BE49-F238E27FC236}">
                <a16:creationId xmlns:a16="http://schemas.microsoft.com/office/drawing/2014/main" id="{0FBEA1E7-7485-D309-DAB7-D3D9057E0AD0}"/>
              </a:ext>
            </a:extLst>
          </p:cNvPr>
          <p:cNvSpPr>
            <a:spLocks noGrp="1"/>
          </p:cNvSpPr>
          <p:nvPr>
            <p:ph type="body" sz="quarter" idx="16"/>
          </p:nvPr>
        </p:nvSpPr>
        <p:spPr/>
        <p:txBody>
          <a:bodyPr anchor="ctr" anchorCtr="0">
            <a:noAutofit/>
          </a:bodyPr>
          <a:lstStyle/>
          <a:p>
            <a:r>
              <a:rPr lang="en-GB" dirty="0"/>
              <a:t>Lady </a:t>
            </a:r>
            <a:r>
              <a:rPr lang="en-GB" dirty="0" smtClean="0"/>
              <a:t>Pause</a:t>
            </a:r>
            <a:r>
              <a:rPr lang="en-GB" dirty="0"/>
              <a:t>!</a:t>
            </a:r>
            <a:endParaRPr lang="en-GB" dirty="0"/>
          </a:p>
        </p:txBody>
      </p:sp>
      <p:sp>
        <p:nvSpPr>
          <p:cNvPr id="19" name="文本占位符 18">
            <a:extLst>
              <a:ext uri="{FF2B5EF4-FFF2-40B4-BE49-F238E27FC236}">
                <a16:creationId xmlns:a16="http://schemas.microsoft.com/office/drawing/2014/main" id="{247B5F17-6537-F408-F36C-0F59EE48B164}"/>
              </a:ext>
            </a:extLst>
          </p:cNvPr>
          <p:cNvSpPr>
            <a:spLocks noGrp="1"/>
          </p:cNvSpPr>
          <p:nvPr>
            <p:ph type="body" sz="quarter" idx="17"/>
          </p:nvPr>
        </p:nvSpPr>
        <p:spPr/>
        <p:txBody>
          <a:bodyPr anchor="ctr" anchorCtr="0">
            <a:normAutofit/>
          </a:bodyPr>
          <a:lstStyle/>
          <a:p>
            <a:r>
              <a:rPr lang="en-US" dirty="0"/>
              <a:t>Woman's Menopause and Perimenopause herbal infusion</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73705" y="1583405"/>
            <a:ext cx="2039508" cy="293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16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078C72E8-367E-47EC-965C-10AD47104C9B}"/>
              </a:ext>
            </a:extLst>
          </p:cNvPr>
          <p:cNvSpPr>
            <a:spLocks noGrp="1"/>
          </p:cNvSpPr>
          <p:nvPr>
            <p:ph type="body" sz="quarter" idx="11"/>
          </p:nvPr>
        </p:nvSpPr>
        <p:spPr/>
        <p:txBody>
          <a:bodyPr/>
          <a:lstStyle/>
          <a:p>
            <a:r>
              <a:rPr lang="en-US" dirty="0" err="1"/>
              <a:t>Fembites</a:t>
            </a:r>
            <a:r>
              <a:rPr lang="en-US" dirty="0"/>
              <a:t> </a:t>
            </a:r>
            <a:r>
              <a:rPr lang="en-US" dirty="0" err="1"/>
              <a:t>Femgums</a:t>
            </a:r>
            <a:r>
              <a:rPr lang="en-US" dirty="0"/>
              <a:t> </a:t>
            </a:r>
            <a:r>
              <a:rPr lang="en-US" dirty="0" err="1"/>
              <a:t>Zylus</a:t>
            </a:r>
            <a:r>
              <a:rPr lang="en-US" dirty="0"/>
              <a:t> Balance (</a:t>
            </a:r>
            <a:r>
              <a:rPr lang="en-US" dirty="0" err="1"/>
              <a:t>Femgums</a:t>
            </a:r>
            <a:r>
              <a:rPr lang="en-US" dirty="0"/>
              <a:t> for Cycle Balance) </a:t>
            </a:r>
            <a:r>
              <a:rPr lang="en-US" dirty="0" smtClean="0"/>
              <a:t>is </a:t>
            </a:r>
            <a:r>
              <a:rPr lang="en-US" dirty="0"/>
              <a:t>said to power one's body with iron, zinc, niacin, biotin, vitamin B6 and B12. Provide Energy boost, helps manage mood </a:t>
            </a:r>
            <a:r>
              <a:rPr lang="en-US" dirty="0" smtClean="0"/>
              <a:t>swings, and nurture skin and hair with various types of vitamin and natural ingredients.</a:t>
            </a:r>
            <a:endParaRPr lang="en-IN" dirty="0"/>
          </a:p>
        </p:txBody>
      </p:sp>
      <p:sp>
        <p:nvSpPr>
          <p:cNvPr id="14" name="文本占位符 13">
            <a:extLst>
              <a:ext uri="{FF2B5EF4-FFF2-40B4-BE49-F238E27FC236}">
                <a16:creationId xmlns:a16="http://schemas.microsoft.com/office/drawing/2014/main" id="{8A99EBF8-3A9D-9DA4-C63B-63DEF87CD65A}"/>
              </a:ext>
            </a:extLst>
          </p:cNvPr>
          <p:cNvSpPr>
            <a:spLocks noGrp="1"/>
          </p:cNvSpPr>
          <p:nvPr>
            <p:ph type="body" sz="quarter" idx="12"/>
          </p:nvPr>
        </p:nvSpPr>
        <p:spPr/>
        <p:txBody>
          <a:bodyPr/>
          <a:lstStyle/>
          <a:p>
            <a:r>
              <a:rPr lang="en-IN" dirty="0" err="1"/>
              <a:t>Fembites</a:t>
            </a:r>
            <a:r>
              <a:rPr lang="en-IN" dirty="0"/>
              <a:t>, Germany</a:t>
            </a:r>
            <a:endParaRPr lang="zh-CN" altLang="en-US" dirty="0">
              <a:latin typeface="Neue Einstellung Normal" pitchFamily="2" charset="0"/>
            </a:endParaRPr>
          </a:p>
        </p:txBody>
      </p:sp>
      <p:sp>
        <p:nvSpPr>
          <p:cNvPr id="15" name="文本占位符 14">
            <a:extLst>
              <a:ext uri="{FF2B5EF4-FFF2-40B4-BE49-F238E27FC236}">
                <a16:creationId xmlns:a16="http://schemas.microsoft.com/office/drawing/2014/main" id="{66CE2C4F-4D4E-4418-9CCE-B221F8FC2BF0}"/>
              </a:ext>
            </a:extLst>
          </p:cNvPr>
          <p:cNvSpPr>
            <a:spLocks noGrp="1"/>
          </p:cNvSpPr>
          <p:nvPr>
            <p:ph type="body" sz="quarter" idx="13"/>
          </p:nvPr>
        </p:nvSpPr>
        <p:spPr/>
        <p:txBody>
          <a:bodyPr/>
          <a:lstStyle/>
          <a:p>
            <a:endParaRPr lang="en-IN" dirty="0"/>
          </a:p>
        </p:txBody>
      </p:sp>
      <p:sp>
        <p:nvSpPr>
          <p:cNvPr id="16" name="文本占位符 15">
            <a:extLst>
              <a:ext uri="{FF2B5EF4-FFF2-40B4-BE49-F238E27FC236}">
                <a16:creationId xmlns:a16="http://schemas.microsoft.com/office/drawing/2014/main" id="{73358B8B-2173-4536-FCB0-AB40B581CA98}"/>
              </a:ext>
            </a:extLst>
          </p:cNvPr>
          <p:cNvSpPr>
            <a:spLocks noGrp="1"/>
          </p:cNvSpPr>
          <p:nvPr>
            <p:ph type="body" sz="quarter" idx="14"/>
          </p:nvPr>
        </p:nvSpPr>
        <p:spPr/>
        <p:txBody>
          <a:bodyPr/>
          <a:lstStyle/>
          <a:p>
            <a:pPr>
              <a:buClr>
                <a:srgbClr val="000000"/>
              </a:buClr>
              <a:buSzPts val="1800"/>
            </a:pPr>
            <a:r>
              <a:rPr lang="en-IN" dirty="0" smtClean="0"/>
              <a:t>Germany</a:t>
            </a:r>
            <a:endParaRPr lang="en-US" altLang="zh-CN" sz="1000" dirty="0">
              <a:solidFill>
                <a:srgbClr val="000000"/>
              </a:solidFill>
              <a:latin typeface="Neue Einstellung Normal" pitchFamily="2" charset="0"/>
              <a:ea typeface="Trebuchet MS"/>
              <a:cs typeface="Trebuchet MS"/>
              <a:sym typeface="Trebuchet MS"/>
            </a:endParaRPr>
          </a:p>
        </p:txBody>
      </p:sp>
      <p:sp>
        <p:nvSpPr>
          <p:cNvPr id="17" name="文本占位符 16">
            <a:extLst>
              <a:ext uri="{FF2B5EF4-FFF2-40B4-BE49-F238E27FC236}">
                <a16:creationId xmlns:a16="http://schemas.microsoft.com/office/drawing/2014/main" id="{56C57416-D369-62BA-B493-EAE4B98941BF}"/>
              </a:ext>
            </a:extLst>
          </p:cNvPr>
          <p:cNvSpPr>
            <a:spLocks noGrp="1"/>
          </p:cNvSpPr>
          <p:nvPr>
            <p:ph type="body" sz="quarter" idx="15"/>
          </p:nvPr>
        </p:nvSpPr>
        <p:spPr/>
        <p:txBody>
          <a:bodyPr/>
          <a:lstStyle/>
          <a:p>
            <a:r>
              <a:rPr lang="en-US" altLang="zh-CN" sz="1000" dirty="0" smtClean="0">
                <a:solidFill>
                  <a:schemeClr val="dk1"/>
                </a:solidFill>
                <a:latin typeface="Neue Einstellung Normal" pitchFamily="2" charset="0"/>
                <a:ea typeface="Times New Roman"/>
                <a:cs typeface="Times New Roman"/>
                <a:sym typeface="Times New Roman"/>
              </a:rPr>
              <a:t>$</a:t>
            </a:r>
            <a:r>
              <a:rPr lang="en-US" altLang="zh-CN" dirty="0" smtClean="0">
                <a:solidFill>
                  <a:schemeClr val="dk1"/>
                </a:solidFill>
                <a:latin typeface="Neue Einstellung Normal" pitchFamily="2" charset="0"/>
                <a:ea typeface="Times New Roman"/>
                <a:cs typeface="Times New Roman"/>
                <a:sym typeface="Times New Roman"/>
              </a:rPr>
              <a:t>32.78</a:t>
            </a:r>
          </a:p>
          <a:p>
            <a:endParaRPr lang="en-US" altLang="zh-CN" sz="800" dirty="0">
              <a:solidFill>
                <a:srgbClr val="000000"/>
              </a:solidFill>
              <a:latin typeface="Neue Einstellung Normal" pitchFamily="2" charset="0"/>
              <a:ea typeface="Arial"/>
              <a:cs typeface="Arial"/>
              <a:sym typeface="Arial"/>
            </a:endParaRPr>
          </a:p>
          <a:p>
            <a:pPr marL="0" indent="0">
              <a:buNone/>
            </a:pPr>
            <a:endParaRPr lang="zh-CN" altLang="en-US" dirty="0">
              <a:latin typeface="Neue Einstellung Normal" pitchFamily="2" charset="0"/>
            </a:endParaRPr>
          </a:p>
        </p:txBody>
      </p:sp>
      <p:sp>
        <p:nvSpPr>
          <p:cNvPr id="18" name="文本占位符 17">
            <a:extLst>
              <a:ext uri="{FF2B5EF4-FFF2-40B4-BE49-F238E27FC236}">
                <a16:creationId xmlns:a16="http://schemas.microsoft.com/office/drawing/2014/main" id="{0FBEA1E7-7485-D309-DAB7-D3D9057E0AD0}"/>
              </a:ext>
            </a:extLst>
          </p:cNvPr>
          <p:cNvSpPr>
            <a:spLocks noGrp="1"/>
          </p:cNvSpPr>
          <p:nvPr>
            <p:ph type="body" sz="quarter" idx="16"/>
          </p:nvPr>
        </p:nvSpPr>
        <p:spPr/>
        <p:txBody>
          <a:bodyPr anchor="ctr" anchorCtr="0">
            <a:normAutofit/>
          </a:bodyPr>
          <a:lstStyle/>
          <a:p>
            <a:r>
              <a:rPr lang="en-US" dirty="0" err="1" smtClean="0"/>
              <a:t>Fembites</a:t>
            </a:r>
            <a:endParaRPr lang="en-IN" dirty="0"/>
          </a:p>
        </p:txBody>
      </p:sp>
      <p:sp>
        <p:nvSpPr>
          <p:cNvPr id="19" name="文本占位符 18">
            <a:extLst>
              <a:ext uri="{FF2B5EF4-FFF2-40B4-BE49-F238E27FC236}">
                <a16:creationId xmlns:a16="http://schemas.microsoft.com/office/drawing/2014/main" id="{247B5F17-6537-F408-F36C-0F59EE48B164}"/>
              </a:ext>
            </a:extLst>
          </p:cNvPr>
          <p:cNvSpPr>
            <a:spLocks noGrp="1"/>
          </p:cNvSpPr>
          <p:nvPr>
            <p:ph type="body" sz="quarter" idx="17"/>
          </p:nvPr>
        </p:nvSpPr>
        <p:spPr/>
        <p:txBody>
          <a:bodyPr anchor="ctr" anchorCtr="0">
            <a:normAutofit/>
          </a:bodyPr>
          <a:lstStyle/>
          <a:p>
            <a:r>
              <a:rPr lang="en-IN" dirty="0" err="1"/>
              <a:t>Femgums</a:t>
            </a:r>
            <a:r>
              <a:rPr lang="en-IN" dirty="0"/>
              <a:t> for Cycle Balance</a:t>
            </a:r>
            <a:endParaRPr lang="en-IN"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8359" y="1595129"/>
            <a:ext cx="1891225" cy="294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661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078C72E8-367E-47EC-965C-10AD47104C9B}"/>
              </a:ext>
            </a:extLst>
          </p:cNvPr>
          <p:cNvSpPr>
            <a:spLocks noGrp="1"/>
          </p:cNvSpPr>
          <p:nvPr>
            <p:ph type="body" sz="quarter" idx="11"/>
          </p:nvPr>
        </p:nvSpPr>
        <p:spPr/>
        <p:txBody>
          <a:bodyPr/>
          <a:lstStyle/>
          <a:p>
            <a:pPr>
              <a:spcBef>
                <a:spcPts val="299"/>
              </a:spcBef>
            </a:pPr>
            <a:r>
              <a:rPr lang="en-US" dirty="0" err="1"/>
              <a:t>Cleanmarine</a:t>
            </a:r>
            <a:r>
              <a:rPr lang="en-US" dirty="0"/>
              <a:t> </a:t>
            </a:r>
            <a:r>
              <a:rPr lang="en-US" dirty="0" err="1"/>
              <a:t>MenoMin</a:t>
            </a:r>
            <a:r>
              <a:rPr lang="en-US" dirty="0"/>
              <a:t>. Food </a:t>
            </a:r>
            <a:r>
              <a:rPr lang="en-US" dirty="0" smtClean="0"/>
              <a:t>Supplement is </a:t>
            </a:r>
            <a:r>
              <a:rPr lang="en-US" dirty="0"/>
              <a:t>a scientifically formulated Omega-3 and multi-vitamin blend for people aged 40+ during </a:t>
            </a:r>
            <a:r>
              <a:rPr lang="en-US" dirty="0" err="1"/>
              <a:t>peri</a:t>
            </a:r>
            <a:r>
              <a:rPr lang="en-US" dirty="0"/>
              <a:t>-menopause or </a:t>
            </a:r>
            <a:r>
              <a:rPr lang="en-US" dirty="0" smtClean="0"/>
              <a:t>menopause</a:t>
            </a:r>
            <a:r>
              <a:rPr lang="en-US" dirty="0"/>
              <a:t>. </a:t>
            </a:r>
            <a:r>
              <a:rPr lang="en-US" dirty="0" smtClean="0"/>
              <a:t>Also, </a:t>
            </a:r>
            <a:r>
              <a:rPr lang="en-US" dirty="0" err="1" smtClean="0"/>
              <a:t>MenoMin</a:t>
            </a:r>
            <a:r>
              <a:rPr lang="en-US" dirty="0" smtClean="0"/>
              <a:t> </a:t>
            </a:r>
            <a:r>
              <a:rPr lang="en-US" dirty="0"/>
              <a:t>provides daily nutritional support during this natural life </a:t>
            </a:r>
            <a:r>
              <a:rPr lang="en-US" dirty="0" smtClean="0"/>
              <a:t>stage. </a:t>
            </a:r>
            <a:endParaRPr lang="en-US" dirty="0"/>
          </a:p>
        </p:txBody>
      </p:sp>
      <p:sp>
        <p:nvSpPr>
          <p:cNvPr id="14" name="文本占位符 13">
            <a:extLst>
              <a:ext uri="{FF2B5EF4-FFF2-40B4-BE49-F238E27FC236}">
                <a16:creationId xmlns:a16="http://schemas.microsoft.com/office/drawing/2014/main" id="{8A99EBF8-3A9D-9DA4-C63B-63DEF87CD65A}"/>
              </a:ext>
            </a:extLst>
          </p:cNvPr>
          <p:cNvSpPr>
            <a:spLocks noGrp="1"/>
          </p:cNvSpPr>
          <p:nvPr>
            <p:ph type="body" sz="quarter" idx="12"/>
          </p:nvPr>
        </p:nvSpPr>
        <p:spPr/>
        <p:txBody>
          <a:bodyPr/>
          <a:lstStyle/>
          <a:p>
            <a:r>
              <a:rPr lang="en-GB" dirty="0">
                <a:solidFill>
                  <a:schemeClr val="dk1"/>
                </a:solidFill>
              </a:rPr>
              <a:t>Savant Distribution, UK </a:t>
            </a:r>
            <a:endParaRPr lang="en-GB" dirty="0">
              <a:solidFill>
                <a:schemeClr val="dk1"/>
              </a:solidFill>
            </a:endParaRPr>
          </a:p>
        </p:txBody>
      </p:sp>
      <p:sp>
        <p:nvSpPr>
          <p:cNvPr id="15" name="文本占位符 14">
            <a:extLst>
              <a:ext uri="{FF2B5EF4-FFF2-40B4-BE49-F238E27FC236}">
                <a16:creationId xmlns:a16="http://schemas.microsoft.com/office/drawing/2014/main" id="{66CE2C4F-4D4E-4418-9CCE-B221F8FC2BF0}"/>
              </a:ext>
            </a:extLst>
          </p:cNvPr>
          <p:cNvSpPr>
            <a:spLocks noGrp="1"/>
          </p:cNvSpPr>
          <p:nvPr>
            <p:ph type="body" sz="quarter" idx="13"/>
          </p:nvPr>
        </p:nvSpPr>
        <p:spPr/>
        <p:txBody>
          <a:bodyPr/>
          <a:lstStyle/>
          <a:p>
            <a:r>
              <a:rPr lang="en-GB" dirty="0" err="1">
                <a:solidFill>
                  <a:schemeClr val="dk1"/>
                </a:solidFill>
              </a:rPr>
              <a:t>Cleanmarine</a:t>
            </a:r>
            <a:r>
              <a:rPr lang="en-GB" dirty="0">
                <a:solidFill>
                  <a:schemeClr val="dk1"/>
                </a:solidFill>
              </a:rPr>
              <a:t> </a:t>
            </a:r>
            <a:r>
              <a:rPr lang="en-GB" dirty="0" err="1">
                <a:solidFill>
                  <a:schemeClr val="dk1"/>
                </a:solidFill>
              </a:rPr>
              <a:t>MenoMin</a:t>
            </a:r>
            <a:r>
              <a:rPr lang="en-GB" dirty="0">
                <a:solidFill>
                  <a:schemeClr val="dk1"/>
                </a:solidFill>
              </a:rPr>
              <a:t>.</a:t>
            </a:r>
            <a:endParaRPr lang="en-GB" dirty="0">
              <a:solidFill>
                <a:schemeClr val="dk1"/>
              </a:solidFill>
            </a:endParaRPr>
          </a:p>
        </p:txBody>
      </p:sp>
      <p:sp>
        <p:nvSpPr>
          <p:cNvPr id="16" name="文本占位符 15">
            <a:extLst>
              <a:ext uri="{FF2B5EF4-FFF2-40B4-BE49-F238E27FC236}">
                <a16:creationId xmlns:a16="http://schemas.microsoft.com/office/drawing/2014/main" id="{73358B8B-2173-4536-FCB0-AB40B581CA98}"/>
              </a:ext>
            </a:extLst>
          </p:cNvPr>
          <p:cNvSpPr>
            <a:spLocks noGrp="1"/>
          </p:cNvSpPr>
          <p:nvPr>
            <p:ph type="body" sz="quarter" idx="14"/>
          </p:nvPr>
        </p:nvSpPr>
        <p:spPr/>
        <p:txBody>
          <a:bodyPr/>
          <a:lstStyle/>
          <a:p>
            <a:pPr>
              <a:buClr>
                <a:schemeClr val="dk1"/>
              </a:buClr>
            </a:pPr>
            <a:r>
              <a:rPr lang="en-GB" dirty="0" smtClean="0">
                <a:solidFill>
                  <a:schemeClr val="dk1"/>
                </a:solidFill>
              </a:rPr>
              <a:t>UK</a:t>
            </a:r>
            <a:endParaRPr lang="en-GB" dirty="0"/>
          </a:p>
        </p:txBody>
      </p:sp>
      <p:sp>
        <p:nvSpPr>
          <p:cNvPr id="17" name="文本占位符 16">
            <a:extLst>
              <a:ext uri="{FF2B5EF4-FFF2-40B4-BE49-F238E27FC236}">
                <a16:creationId xmlns:a16="http://schemas.microsoft.com/office/drawing/2014/main" id="{56C57416-D369-62BA-B493-EAE4B98941BF}"/>
              </a:ext>
            </a:extLst>
          </p:cNvPr>
          <p:cNvSpPr>
            <a:spLocks noGrp="1"/>
          </p:cNvSpPr>
          <p:nvPr>
            <p:ph type="body" sz="quarter" idx="15"/>
          </p:nvPr>
        </p:nvSpPr>
        <p:spPr/>
        <p:txBody>
          <a:bodyPr/>
          <a:lstStyle/>
          <a:p>
            <a:r>
              <a:rPr lang="en-US" altLang="zh-CN" sz="1000" dirty="0" smtClean="0">
                <a:solidFill>
                  <a:schemeClr val="dk1"/>
                </a:solidFill>
                <a:latin typeface="Neue Einstellung Normal" pitchFamily="2" charset="0"/>
                <a:ea typeface="Times New Roman"/>
                <a:cs typeface="Times New Roman"/>
                <a:sym typeface="Times New Roman"/>
              </a:rPr>
              <a:t>$</a:t>
            </a:r>
            <a:r>
              <a:rPr lang="en-US" altLang="zh-CN" dirty="0" smtClean="0">
                <a:solidFill>
                  <a:schemeClr val="dk1"/>
                </a:solidFill>
                <a:latin typeface="Neue Einstellung Normal" pitchFamily="2" charset="0"/>
                <a:ea typeface="Times New Roman"/>
                <a:cs typeface="Times New Roman"/>
                <a:sym typeface="Times New Roman"/>
              </a:rPr>
              <a:t>57.53</a:t>
            </a:r>
            <a:endParaRPr lang="en-US" altLang="zh-CN" sz="800" dirty="0">
              <a:solidFill>
                <a:srgbClr val="000000"/>
              </a:solidFill>
              <a:latin typeface="Neue Einstellung Normal" pitchFamily="2" charset="0"/>
              <a:ea typeface="Arial"/>
              <a:cs typeface="Arial"/>
              <a:sym typeface="Arial"/>
            </a:endParaRPr>
          </a:p>
          <a:p>
            <a:pPr marL="0" indent="0">
              <a:buNone/>
            </a:pPr>
            <a:endParaRPr lang="zh-CN" altLang="en-US" dirty="0">
              <a:latin typeface="Neue Einstellung Normal" pitchFamily="2" charset="0"/>
            </a:endParaRPr>
          </a:p>
        </p:txBody>
      </p:sp>
      <p:sp>
        <p:nvSpPr>
          <p:cNvPr id="18" name="文本占位符 17">
            <a:extLst>
              <a:ext uri="{FF2B5EF4-FFF2-40B4-BE49-F238E27FC236}">
                <a16:creationId xmlns:a16="http://schemas.microsoft.com/office/drawing/2014/main" id="{0FBEA1E7-7485-D309-DAB7-D3D9057E0AD0}"/>
              </a:ext>
            </a:extLst>
          </p:cNvPr>
          <p:cNvSpPr>
            <a:spLocks noGrp="1"/>
          </p:cNvSpPr>
          <p:nvPr>
            <p:ph type="body" sz="quarter" idx="16"/>
          </p:nvPr>
        </p:nvSpPr>
        <p:spPr/>
        <p:txBody>
          <a:bodyPr anchor="ctr" anchorCtr="0">
            <a:normAutofit/>
          </a:bodyPr>
          <a:lstStyle/>
          <a:p>
            <a:r>
              <a:rPr lang="en-GB" dirty="0" err="1" smtClean="0"/>
              <a:t>Cleanmarine</a:t>
            </a:r>
            <a:r>
              <a:rPr lang="en-GB" dirty="0" smtClean="0"/>
              <a:t> </a:t>
            </a:r>
            <a:r>
              <a:rPr lang="en-GB" dirty="0" err="1" smtClean="0"/>
              <a:t>MenoMin</a:t>
            </a:r>
            <a:endParaRPr lang="en-GB" dirty="0"/>
          </a:p>
        </p:txBody>
      </p:sp>
      <p:sp>
        <p:nvSpPr>
          <p:cNvPr id="19" name="文本占位符 18">
            <a:extLst>
              <a:ext uri="{FF2B5EF4-FFF2-40B4-BE49-F238E27FC236}">
                <a16:creationId xmlns:a16="http://schemas.microsoft.com/office/drawing/2014/main" id="{247B5F17-6537-F408-F36C-0F59EE48B164}"/>
              </a:ext>
            </a:extLst>
          </p:cNvPr>
          <p:cNvSpPr>
            <a:spLocks noGrp="1"/>
          </p:cNvSpPr>
          <p:nvPr>
            <p:ph type="body" sz="quarter" idx="17"/>
          </p:nvPr>
        </p:nvSpPr>
        <p:spPr/>
        <p:txBody>
          <a:bodyPr anchor="ctr" anchorCtr="0">
            <a:normAutofit/>
          </a:bodyPr>
          <a:lstStyle/>
          <a:p>
            <a:r>
              <a:rPr lang="en-US" dirty="0"/>
              <a:t>Food Supplement Scientifically Formulated for </a:t>
            </a:r>
            <a:r>
              <a:rPr lang="en-US" dirty="0" err="1"/>
              <a:t>Peri</a:t>
            </a:r>
            <a:r>
              <a:rPr lang="en-US" dirty="0"/>
              <a:t> &amp; Menopause</a:t>
            </a:r>
            <a:endParaRPr lang="en-GB"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8456" y="1638875"/>
            <a:ext cx="1821128" cy="286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923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078C72E8-367E-47EC-965C-10AD47104C9B}"/>
              </a:ext>
            </a:extLst>
          </p:cNvPr>
          <p:cNvSpPr>
            <a:spLocks noGrp="1"/>
          </p:cNvSpPr>
          <p:nvPr>
            <p:ph type="body" sz="quarter" idx="11"/>
          </p:nvPr>
        </p:nvSpPr>
        <p:spPr/>
        <p:txBody>
          <a:bodyPr/>
          <a:lstStyle/>
          <a:p>
            <a:r>
              <a:rPr lang="en-US" dirty="0"/>
              <a:t>This 100% natural powerful herbal infusion of botanicals that have been used for centuries to support women in all phases of menopause.  From hot flushes, night sweats to mood swings and sleep problems, we have you covered. Perfect as everyday woman's </a:t>
            </a:r>
            <a:r>
              <a:rPr lang="en-US" dirty="0" err="1"/>
              <a:t>cuppa</a:t>
            </a:r>
            <a:r>
              <a:rPr lang="en-US" dirty="0"/>
              <a:t>. </a:t>
            </a:r>
            <a:endParaRPr lang="en-IN" dirty="0"/>
          </a:p>
        </p:txBody>
      </p:sp>
      <p:sp>
        <p:nvSpPr>
          <p:cNvPr id="14" name="文本占位符 13">
            <a:extLst>
              <a:ext uri="{FF2B5EF4-FFF2-40B4-BE49-F238E27FC236}">
                <a16:creationId xmlns:a16="http://schemas.microsoft.com/office/drawing/2014/main" id="{8A99EBF8-3A9D-9DA4-C63B-63DEF87CD65A}"/>
              </a:ext>
            </a:extLst>
          </p:cNvPr>
          <p:cNvSpPr>
            <a:spLocks noGrp="1"/>
          </p:cNvSpPr>
          <p:nvPr>
            <p:ph type="body" sz="quarter" idx="12"/>
          </p:nvPr>
        </p:nvSpPr>
        <p:spPr/>
        <p:txBody>
          <a:bodyPr/>
          <a:lstStyle/>
          <a:p>
            <a:r>
              <a:rPr lang="en-IN" dirty="0"/>
              <a:t>Paused, UK</a:t>
            </a:r>
            <a:endParaRPr lang="en-IN" dirty="0"/>
          </a:p>
        </p:txBody>
      </p:sp>
      <p:sp>
        <p:nvSpPr>
          <p:cNvPr id="15" name="文本占位符 14">
            <a:extLst>
              <a:ext uri="{FF2B5EF4-FFF2-40B4-BE49-F238E27FC236}">
                <a16:creationId xmlns:a16="http://schemas.microsoft.com/office/drawing/2014/main" id="{66CE2C4F-4D4E-4418-9CCE-B221F8FC2BF0}"/>
              </a:ext>
            </a:extLst>
          </p:cNvPr>
          <p:cNvSpPr>
            <a:spLocks noGrp="1"/>
          </p:cNvSpPr>
          <p:nvPr>
            <p:ph type="body" sz="quarter" idx="13"/>
          </p:nvPr>
        </p:nvSpPr>
        <p:spPr/>
        <p:txBody>
          <a:bodyPr/>
          <a:lstStyle/>
          <a:p>
            <a:r>
              <a:rPr lang="en-US" dirty="0"/>
              <a:t>Paused.com</a:t>
            </a:r>
            <a:endParaRPr lang="en-IN" dirty="0"/>
          </a:p>
        </p:txBody>
      </p:sp>
      <p:sp>
        <p:nvSpPr>
          <p:cNvPr id="16" name="文本占位符 15">
            <a:extLst>
              <a:ext uri="{FF2B5EF4-FFF2-40B4-BE49-F238E27FC236}">
                <a16:creationId xmlns:a16="http://schemas.microsoft.com/office/drawing/2014/main" id="{73358B8B-2173-4536-FCB0-AB40B581CA98}"/>
              </a:ext>
            </a:extLst>
          </p:cNvPr>
          <p:cNvSpPr>
            <a:spLocks noGrp="1"/>
          </p:cNvSpPr>
          <p:nvPr>
            <p:ph type="body" sz="quarter" idx="14"/>
          </p:nvPr>
        </p:nvSpPr>
        <p:spPr/>
        <p:txBody>
          <a:bodyPr/>
          <a:lstStyle/>
          <a:p>
            <a:pPr>
              <a:buClr>
                <a:srgbClr val="000000"/>
              </a:buClr>
              <a:buSzPts val="1800"/>
            </a:pPr>
            <a:r>
              <a:rPr lang="en-US" altLang="zh-CN" dirty="0" smtClean="0">
                <a:solidFill>
                  <a:schemeClr val="dk1"/>
                </a:solidFill>
                <a:latin typeface="Neue Einstellung Normal" pitchFamily="2" charset="0"/>
                <a:ea typeface="Trebuchet MS"/>
                <a:cs typeface="Trebuchet MS"/>
                <a:sym typeface="Trebuchet MS"/>
              </a:rPr>
              <a:t>UK</a:t>
            </a:r>
            <a:endParaRPr lang="en-US" altLang="zh-CN" sz="1000" dirty="0">
              <a:solidFill>
                <a:srgbClr val="000000"/>
              </a:solidFill>
              <a:latin typeface="Neue Einstellung Normal" pitchFamily="2" charset="0"/>
              <a:ea typeface="Trebuchet MS"/>
              <a:cs typeface="Trebuchet MS"/>
              <a:sym typeface="Trebuchet MS"/>
            </a:endParaRPr>
          </a:p>
        </p:txBody>
      </p:sp>
      <p:sp>
        <p:nvSpPr>
          <p:cNvPr id="17" name="文本占位符 16">
            <a:extLst>
              <a:ext uri="{FF2B5EF4-FFF2-40B4-BE49-F238E27FC236}">
                <a16:creationId xmlns:a16="http://schemas.microsoft.com/office/drawing/2014/main" id="{56C57416-D369-62BA-B493-EAE4B98941BF}"/>
              </a:ext>
            </a:extLst>
          </p:cNvPr>
          <p:cNvSpPr>
            <a:spLocks noGrp="1"/>
          </p:cNvSpPr>
          <p:nvPr>
            <p:ph type="body" sz="quarter" idx="15"/>
          </p:nvPr>
        </p:nvSpPr>
        <p:spPr/>
        <p:txBody>
          <a:bodyPr/>
          <a:lstStyle/>
          <a:p>
            <a:r>
              <a:rPr lang="en-US" altLang="zh-CN" sz="1000" dirty="0" smtClean="0">
                <a:solidFill>
                  <a:schemeClr val="dk1"/>
                </a:solidFill>
                <a:latin typeface="Neue Einstellung Normal" pitchFamily="2" charset="0"/>
                <a:ea typeface="Times New Roman"/>
                <a:cs typeface="Times New Roman"/>
                <a:sym typeface="Times New Roman"/>
              </a:rPr>
              <a:t>$</a:t>
            </a:r>
            <a:r>
              <a:rPr lang="en-US" altLang="zh-CN" dirty="0" smtClean="0">
                <a:solidFill>
                  <a:schemeClr val="dk1"/>
                </a:solidFill>
                <a:latin typeface="Neue Einstellung Normal" pitchFamily="2" charset="0"/>
                <a:ea typeface="Times New Roman"/>
                <a:cs typeface="Times New Roman"/>
                <a:sym typeface="Times New Roman"/>
              </a:rPr>
              <a:t>27.82</a:t>
            </a:r>
            <a:endParaRPr lang="zh-CN" altLang="en-US" dirty="0">
              <a:latin typeface="Neue Einstellung Normal" pitchFamily="2" charset="0"/>
            </a:endParaRPr>
          </a:p>
        </p:txBody>
      </p:sp>
      <p:sp>
        <p:nvSpPr>
          <p:cNvPr id="18" name="文本占位符 17">
            <a:extLst>
              <a:ext uri="{FF2B5EF4-FFF2-40B4-BE49-F238E27FC236}">
                <a16:creationId xmlns:a16="http://schemas.microsoft.com/office/drawing/2014/main" id="{0FBEA1E7-7485-D309-DAB7-D3D9057E0AD0}"/>
              </a:ext>
            </a:extLst>
          </p:cNvPr>
          <p:cNvSpPr>
            <a:spLocks noGrp="1"/>
          </p:cNvSpPr>
          <p:nvPr>
            <p:ph type="body" sz="quarter" idx="16"/>
          </p:nvPr>
        </p:nvSpPr>
        <p:spPr>
          <a:xfrm>
            <a:off x="340030" y="374855"/>
            <a:ext cx="6913145" cy="328099"/>
          </a:xfrm>
        </p:spPr>
        <p:txBody>
          <a:bodyPr anchor="ctr" anchorCtr="0">
            <a:noAutofit/>
          </a:bodyPr>
          <a:lstStyle/>
          <a:p>
            <a:r>
              <a:rPr lang="en-US" dirty="0" smtClean="0"/>
              <a:t>Paused.com</a:t>
            </a:r>
            <a:endParaRPr lang="en-IN" dirty="0" smtClean="0"/>
          </a:p>
        </p:txBody>
      </p:sp>
      <p:sp>
        <p:nvSpPr>
          <p:cNvPr id="19" name="文本占位符 18">
            <a:extLst>
              <a:ext uri="{FF2B5EF4-FFF2-40B4-BE49-F238E27FC236}">
                <a16:creationId xmlns:a16="http://schemas.microsoft.com/office/drawing/2014/main" id="{247B5F17-6537-F408-F36C-0F59EE48B164}"/>
              </a:ext>
            </a:extLst>
          </p:cNvPr>
          <p:cNvSpPr>
            <a:spLocks noGrp="1"/>
          </p:cNvSpPr>
          <p:nvPr>
            <p:ph type="body" sz="quarter" idx="17"/>
          </p:nvPr>
        </p:nvSpPr>
        <p:spPr/>
        <p:txBody>
          <a:bodyPr anchor="ctr" anchorCtr="0">
            <a:normAutofit/>
          </a:bodyPr>
          <a:lstStyle/>
          <a:p>
            <a:r>
              <a:rPr lang="en-US" dirty="0"/>
              <a:t>Glow" Menopause Beauty Complex Capsules</a:t>
            </a:r>
            <a:endParaRPr lang="en-IN"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93135" y="1427619"/>
            <a:ext cx="1385588" cy="328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703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078C72E8-367E-47EC-965C-10AD47104C9B}"/>
              </a:ext>
            </a:extLst>
          </p:cNvPr>
          <p:cNvSpPr>
            <a:spLocks noGrp="1"/>
          </p:cNvSpPr>
          <p:nvPr>
            <p:ph type="body" sz="quarter" idx="11"/>
          </p:nvPr>
        </p:nvSpPr>
        <p:spPr/>
        <p:txBody>
          <a:bodyPr/>
          <a:lstStyle/>
          <a:p>
            <a:pPr>
              <a:spcBef>
                <a:spcPts val="299"/>
              </a:spcBef>
            </a:pPr>
            <a:r>
              <a:rPr lang="en-US" dirty="0"/>
              <a:t>Contains billions and billions of biotic cultures, </a:t>
            </a:r>
            <a:r>
              <a:rPr lang="en-US" dirty="0" err="1"/>
              <a:t>ashwaghanda</a:t>
            </a:r>
            <a:r>
              <a:rPr lang="en-US" dirty="0"/>
              <a:t> extract and soy </a:t>
            </a:r>
            <a:r>
              <a:rPr lang="en-US" dirty="0" err="1"/>
              <a:t>isoflavones</a:t>
            </a:r>
            <a:r>
              <a:rPr lang="en-US" dirty="0"/>
              <a:t>, plus an expert blend of vitamins designed to give the gut a helping hand throughout </a:t>
            </a:r>
            <a:r>
              <a:rPr lang="en-US" dirty="0" smtClean="0"/>
              <a:t>menopause</a:t>
            </a:r>
            <a:r>
              <a:rPr lang="en-US" dirty="0"/>
              <a:t>. Each capsule contains a blend of B vitamins and magnesium to support energy levels, calcium plus vitamin D and K for triple action bone support, and vitamin B6 for hormonal support tailored for an individual menopause </a:t>
            </a:r>
            <a:r>
              <a:rPr lang="en-US" dirty="0" smtClean="0"/>
              <a:t>journey.</a:t>
            </a:r>
            <a:endParaRPr lang="en-US" dirty="0"/>
          </a:p>
        </p:txBody>
      </p:sp>
      <p:sp>
        <p:nvSpPr>
          <p:cNvPr id="14" name="文本占位符 13">
            <a:extLst>
              <a:ext uri="{FF2B5EF4-FFF2-40B4-BE49-F238E27FC236}">
                <a16:creationId xmlns:a16="http://schemas.microsoft.com/office/drawing/2014/main" id="{8A99EBF8-3A9D-9DA4-C63B-63DEF87CD65A}"/>
              </a:ext>
            </a:extLst>
          </p:cNvPr>
          <p:cNvSpPr>
            <a:spLocks noGrp="1"/>
          </p:cNvSpPr>
          <p:nvPr>
            <p:ph type="body" sz="quarter" idx="12"/>
          </p:nvPr>
        </p:nvSpPr>
        <p:spPr/>
        <p:txBody>
          <a:bodyPr/>
          <a:lstStyle/>
          <a:p>
            <a:r>
              <a:rPr lang="en-GB" dirty="0" smtClean="0">
                <a:solidFill>
                  <a:schemeClr val="dk1"/>
                </a:solidFill>
              </a:rPr>
              <a:t>The </a:t>
            </a:r>
            <a:r>
              <a:rPr lang="en-GB" dirty="0">
                <a:solidFill>
                  <a:schemeClr val="dk1"/>
                </a:solidFill>
              </a:rPr>
              <a:t>Boots Company, UK</a:t>
            </a:r>
            <a:endParaRPr lang="en-GB" dirty="0">
              <a:solidFill>
                <a:schemeClr val="dk1"/>
              </a:solidFill>
            </a:endParaRPr>
          </a:p>
        </p:txBody>
      </p:sp>
      <p:sp>
        <p:nvSpPr>
          <p:cNvPr id="15" name="文本占位符 14">
            <a:extLst>
              <a:ext uri="{FF2B5EF4-FFF2-40B4-BE49-F238E27FC236}">
                <a16:creationId xmlns:a16="http://schemas.microsoft.com/office/drawing/2014/main" id="{66CE2C4F-4D4E-4418-9CCE-B221F8FC2BF0}"/>
              </a:ext>
            </a:extLst>
          </p:cNvPr>
          <p:cNvSpPr>
            <a:spLocks noGrp="1"/>
          </p:cNvSpPr>
          <p:nvPr>
            <p:ph type="body" sz="quarter" idx="13"/>
          </p:nvPr>
        </p:nvSpPr>
        <p:spPr/>
        <p:txBody>
          <a:bodyPr/>
          <a:lstStyle/>
          <a:p>
            <a:r>
              <a:rPr lang="en-GB" dirty="0" smtClean="0">
                <a:solidFill>
                  <a:schemeClr val="dk1"/>
                </a:solidFill>
              </a:rPr>
              <a:t>Boots </a:t>
            </a:r>
            <a:r>
              <a:rPr lang="en-GB" dirty="0">
                <a:solidFill>
                  <a:schemeClr val="dk1"/>
                </a:solidFill>
              </a:rPr>
              <a:t>Good Gut</a:t>
            </a:r>
            <a:endParaRPr lang="en-GB" dirty="0">
              <a:solidFill>
                <a:schemeClr val="dk1"/>
              </a:solidFill>
            </a:endParaRPr>
          </a:p>
        </p:txBody>
      </p:sp>
      <p:sp>
        <p:nvSpPr>
          <p:cNvPr id="16" name="文本占位符 15">
            <a:extLst>
              <a:ext uri="{FF2B5EF4-FFF2-40B4-BE49-F238E27FC236}">
                <a16:creationId xmlns:a16="http://schemas.microsoft.com/office/drawing/2014/main" id="{73358B8B-2173-4536-FCB0-AB40B581CA98}"/>
              </a:ext>
            </a:extLst>
          </p:cNvPr>
          <p:cNvSpPr>
            <a:spLocks noGrp="1"/>
          </p:cNvSpPr>
          <p:nvPr>
            <p:ph type="body" sz="quarter" idx="14"/>
          </p:nvPr>
        </p:nvSpPr>
        <p:spPr/>
        <p:txBody>
          <a:bodyPr/>
          <a:lstStyle/>
          <a:p>
            <a:pPr>
              <a:buClr>
                <a:schemeClr val="dk1"/>
              </a:buClr>
            </a:pPr>
            <a:r>
              <a:rPr lang="en-GB" dirty="0" smtClean="0">
                <a:solidFill>
                  <a:schemeClr val="dk1"/>
                </a:solidFill>
              </a:rPr>
              <a:t>UK</a:t>
            </a:r>
            <a:endParaRPr lang="en-GB" dirty="0"/>
          </a:p>
        </p:txBody>
      </p:sp>
      <p:sp>
        <p:nvSpPr>
          <p:cNvPr id="17" name="文本占位符 16">
            <a:extLst>
              <a:ext uri="{FF2B5EF4-FFF2-40B4-BE49-F238E27FC236}">
                <a16:creationId xmlns:a16="http://schemas.microsoft.com/office/drawing/2014/main" id="{56C57416-D369-62BA-B493-EAE4B98941BF}"/>
              </a:ext>
            </a:extLst>
          </p:cNvPr>
          <p:cNvSpPr>
            <a:spLocks noGrp="1"/>
          </p:cNvSpPr>
          <p:nvPr>
            <p:ph type="body" sz="quarter" idx="15"/>
          </p:nvPr>
        </p:nvSpPr>
        <p:spPr/>
        <p:txBody>
          <a:bodyPr/>
          <a:lstStyle/>
          <a:p>
            <a:r>
              <a:rPr lang="en-US" altLang="zh-CN" sz="1000" dirty="0" smtClean="0">
                <a:solidFill>
                  <a:schemeClr val="dk1"/>
                </a:solidFill>
                <a:latin typeface="Neue Einstellung Normal" pitchFamily="2" charset="0"/>
                <a:ea typeface="Times New Roman"/>
                <a:cs typeface="Times New Roman"/>
                <a:sym typeface="Times New Roman"/>
              </a:rPr>
              <a:t>$</a:t>
            </a:r>
            <a:r>
              <a:rPr lang="en-US" altLang="zh-CN" dirty="0" smtClean="0">
                <a:solidFill>
                  <a:schemeClr val="dk1"/>
                </a:solidFill>
                <a:latin typeface="Neue Einstellung Normal" pitchFamily="2" charset="0"/>
                <a:ea typeface="Times New Roman"/>
                <a:cs typeface="Times New Roman"/>
                <a:sym typeface="Times New Roman"/>
              </a:rPr>
              <a:t>17.51</a:t>
            </a:r>
            <a:endParaRPr lang="zh-CN" altLang="en-US" dirty="0">
              <a:latin typeface="Neue Einstellung Normal" pitchFamily="2" charset="0"/>
            </a:endParaRPr>
          </a:p>
        </p:txBody>
      </p:sp>
      <p:sp>
        <p:nvSpPr>
          <p:cNvPr id="18" name="文本占位符 17">
            <a:extLst>
              <a:ext uri="{FF2B5EF4-FFF2-40B4-BE49-F238E27FC236}">
                <a16:creationId xmlns:a16="http://schemas.microsoft.com/office/drawing/2014/main" id="{0FBEA1E7-7485-D309-DAB7-D3D9057E0AD0}"/>
              </a:ext>
            </a:extLst>
          </p:cNvPr>
          <p:cNvSpPr>
            <a:spLocks noGrp="1"/>
          </p:cNvSpPr>
          <p:nvPr>
            <p:ph type="body" sz="quarter" idx="16"/>
          </p:nvPr>
        </p:nvSpPr>
        <p:spPr/>
        <p:txBody>
          <a:bodyPr anchor="ctr" anchorCtr="0">
            <a:noAutofit/>
          </a:bodyPr>
          <a:lstStyle/>
          <a:p>
            <a:pPr fontAlgn="base"/>
            <a:r>
              <a:rPr lang="en-US" dirty="0" smtClean="0"/>
              <a:t>Boots </a:t>
            </a:r>
            <a:r>
              <a:rPr lang="en-US" dirty="0"/>
              <a:t>Good Gut</a:t>
            </a:r>
            <a:r>
              <a:rPr lang="en-US" dirty="0" smtClean="0"/>
              <a:t>.</a:t>
            </a:r>
            <a:endParaRPr lang="en-US" dirty="0"/>
          </a:p>
        </p:txBody>
      </p:sp>
      <p:sp>
        <p:nvSpPr>
          <p:cNvPr id="19" name="文本占位符 18">
            <a:extLst>
              <a:ext uri="{FF2B5EF4-FFF2-40B4-BE49-F238E27FC236}">
                <a16:creationId xmlns:a16="http://schemas.microsoft.com/office/drawing/2014/main" id="{247B5F17-6537-F408-F36C-0F59EE48B164}"/>
              </a:ext>
            </a:extLst>
          </p:cNvPr>
          <p:cNvSpPr>
            <a:spLocks noGrp="1"/>
          </p:cNvSpPr>
          <p:nvPr>
            <p:ph type="body" sz="quarter" idx="17"/>
          </p:nvPr>
        </p:nvSpPr>
        <p:spPr/>
        <p:txBody>
          <a:bodyPr anchor="ctr" anchorCtr="0">
            <a:normAutofit/>
          </a:bodyPr>
          <a:lstStyle/>
          <a:p>
            <a:r>
              <a:rPr lang="en-US" dirty="0"/>
              <a:t>Live Friendly Bacteria + Menopause Support Capsules</a:t>
            </a:r>
            <a:endParaRPr lang="en-GB"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6747" y="1578253"/>
            <a:ext cx="1830772" cy="311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72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078C72E8-367E-47EC-965C-10AD47104C9B}"/>
              </a:ext>
            </a:extLst>
          </p:cNvPr>
          <p:cNvSpPr>
            <a:spLocks noGrp="1"/>
          </p:cNvSpPr>
          <p:nvPr>
            <p:ph type="body" sz="quarter" idx="11"/>
          </p:nvPr>
        </p:nvSpPr>
        <p:spPr/>
        <p:txBody>
          <a:bodyPr/>
          <a:lstStyle/>
          <a:p>
            <a:pPr marL="12700">
              <a:buClr>
                <a:schemeClr val="dk1"/>
              </a:buClr>
              <a:buSzPts val="1100"/>
            </a:pPr>
            <a:r>
              <a:rPr lang="en-US" dirty="0" smtClean="0">
                <a:solidFill>
                  <a:schemeClr val="dk1"/>
                </a:solidFill>
                <a:latin typeface="Neue Einstellung" panose="00000500000000000000"/>
                <a:ea typeface="Lato"/>
                <a:cs typeface="Lato"/>
                <a:sym typeface="Lato"/>
              </a:rPr>
              <a:t>Nestlé </a:t>
            </a:r>
            <a:r>
              <a:rPr lang="en-US" dirty="0">
                <a:solidFill>
                  <a:schemeClr val="dk1"/>
                </a:solidFill>
                <a:latin typeface="Neue Einstellung" panose="00000500000000000000"/>
                <a:ea typeface="Lato"/>
                <a:cs typeface="Lato"/>
                <a:sym typeface="Lato"/>
              </a:rPr>
              <a:t>Freeze-Dried Tofu Chocolate presents a new and unexpected ingredient pairing. Made using soybeans sourced from Northeast China and imported cocoa butter, the chocolate is described as featuring a crunchy filling with a delicate and smooth mouthfeel.</a:t>
            </a:r>
            <a:endParaRPr lang="en-US" dirty="0">
              <a:solidFill>
                <a:schemeClr val="dk1"/>
              </a:solidFill>
              <a:latin typeface="Neue Einstellung" panose="00000500000000000000"/>
              <a:ea typeface="Lato"/>
              <a:cs typeface="Lato"/>
              <a:sym typeface="Lato"/>
            </a:endParaRPr>
          </a:p>
        </p:txBody>
      </p:sp>
      <p:sp>
        <p:nvSpPr>
          <p:cNvPr id="14" name="文本占位符 13">
            <a:extLst>
              <a:ext uri="{FF2B5EF4-FFF2-40B4-BE49-F238E27FC236}">
                <a16:creationId xmlns:a16="http://schemas.microsoft.com/office/drawing/2014/main" id="{8A99EBF8-3A9D-9DA4-C63B-63DEF87CD65A}"/>
              </a:ext>
            </a:extLst>
          </p:cNvPr>
          <p:cNvSpPr>
            <a:spLocks noGrp="1"/>
          </p:cNvSpPr>
          <p:nvPr>
            <p:ph type="body" sz="quarter" idx="12"/>
          </p:nvPr>
        </p:nvSpPr>
        <p:spPr/>
        <p:txBody>
          <a:bodyPr/>
          <a:lstStyle/>
          <a:p>
            <a:r>
              <a:rPr lang="nb-NO" dirty="0" smtClean="0"/>
              <a:t>Nestlé, China</a:t>
            </a:r>
            <a:endParaRPr lang="en-IN" dirty="0"/>
          </a:p>
        </p:txBody>
      </p:sp>
      <p:sp>
        <p:nvSpPr>
          <p:cNvPr id="15" name="文本占位符 14">
            <a:extLst>
              <a:ext uri="{FF2B5EF4-FFF2-40B4-BE49-F238E27FC236}">
                <a16:creationId xmlns:a16="http://schemas.microsoft.com/office/drawing/2014/main" id="{66CE2C4F-4D4E-4418-9CCE-B221F8FC2BF0}"/>
              </a:ext>
            </a:extLst>
          </p:cNvPr>
          <p:cNvSpPr>
            <a:spLocks noGrp="1"/>
          </p:cNvSpPr>
          <p:nvPr>
            <p:ph type="body" sz="quarter" idx="13"/>
          </p:nvPr>
        </p:nvSpPr>
        <p:spPr/>
        <p:txBody>
          <a:bodyPr/>
          <a:lstStyle/>
          <a:p>
            <a:r>
              <a:rPr lang="nb-NO" dirty="0"/>
              <a:t>Nestlé Ran Hun Dou Fu</a:t>
            </a:r>
            <a:endParaRPr lang="en-IN" dirty="0"/>
          </a:p>
        </p:txBody>
      </p:sp>
      <p:sp>
        <p:nvSpPr>
          <p:cNvPr id="16" name="文本占位符 15">
            <a:extLst>
              <a:ext uri="{FF2B5EF4-FFF2-40B4-BE49-F238E27FC236}">
                <a16:creationId xmlns:a16="http://schemas.microsoft.com/office/drawing/2014/main" id="{73358B8B-2173-4536-FCB0-AB40B581CA98}"/>
              </a:ext>
            </a:extLst>
          </p:cNvPr>
          <p:cNvSpPr>
            <a:spLocks noGrp="1"/>
          </p:cNvSpPr>
          <p:nvPr>
            <p:ph type="body" sz="quarter" idx="14"/>
          </p:nvPr>
        </p:nvSpPr>
        <p:spPr/>
        <p:txBody>
          <a:bodyPr/>
          <a:lstStyle/>
          <a:p>
            <a:pPr>
              <a:buClr>
                <a:srgbClr val="000000"/>
              </a:buClr>
              <a:buSzPts val="1800"/>
            </a:pPr>
            <a:r>
              <a:rPr lang="en-US" altLang="zh-CN" dirty="0" smtClean="0">
                <a:solidFill>
                  <a:schemeClr val="dk1"/>
                </a:solidFill>
                <a:latin typeface="Neue Einstellung Normal" pitchFamily="2" charset="0"/>
                <a:ea typeface="Trebuchet MS"/>
                <a:cs typeface="Trebuchet MS"/>
                <a:sym typeface="Trebuchet MS"/>
              </a:rPr>
              <a:t>China</a:t>
            </a:r>
            <a:endParaRPr lang="en-US" altLang="zh-CN" sz="1000" dirty="0">
              <a:solidFill>
                <a:srgbClr val="000000"/>
              </a:solidFill>
              <a:latin typeface="Neue Einstellung Normal" pitchFamily="2" charset="0"/>
              <a:ea typeface="Trebuchet MS"/>
              <a:cs typeface="Trebuchet MS"/>
              <a:sym typeface="Trebuchet MS"/>
            </a:endParaRPr>
          </a:p>
        </p:txBody>
      </p:sp>
      <p:sp>
        <p:nvSpPr>
          <p:cNvPr id="17" name="文本占位符 16">
            <a:extLst>
              <a:ext uri="{FF2B5EF4-FFF2-40B4-BE49-F238E27FC236}">
                <a16:creationId xmlns:a16="http://schemas.microsoft.com/office/drawing/2014/main" id="{56C57416-D369-62BA-B493-EAE4B98941BF}"/>
              </a:ext>
            </a:extLst>
          </p:cNvPr>
          <p:cNvSpPr>
            <a:spLocks noGrp="1"/>
          </p:cNvSpPr>
          <p:nvPr>
            <p:ph type="body" sz="quarter" idx="15"/>
          </p:nvPr>
        </p:nvSpPr>
        <p:spPr/>
        <p:txBody>
          <a:bodyPr/>
          <a:lstStyle/>
          <a:p>
            <a:r>
              <a:rPr lang="en-US" altLang="zh-CN" sz="1000" dirty="0" smtClean="0">
                <a:solidFill>
                  <a:schemeClr val="dk1"/>
                </a:solidFill>
                <a:latin typeface="Neue Einstellung Normal" pitchFamily="2" charset="0"/>
                <a:ea typeface="Times New Roman"/>
                <a:cs typeface="Times New Roman"/>
                <a:sym typeface="Times New Roman"/>
              </a:rPr>
              <a:t>$</a:t>
            </a:r>
            <a:r>
              <a:rPr lang="en-US" altLang="zh-CN" dirty="0" smtClean="0">
                <a:solidFill>
                  <a:schemeClr val="dk1"/>
                </a:solidFill>
                <a:latin typeface="Neue Einstellung Normal" pitchFamily="2" charset="0"/>
                <a:ea typeface="Times New Roman"/>
                <a:cs typeface="Times New Roman"/>
                <a:sym typeface="Times New Roman"/>
              </a:rPr>
              <a:t>2.79</a:t>
            </a:r>
            <a:endParaRPr lang="en-US" altLang="zh-CN" sz="800" dirty="0">
              <a:solidFill>
                <a:srgbClr val="000000"/>
              </a:solidFill>
              <a:latin typeface="Neue Einstellung Normal" pitchFamily="2" charset="0"/>
              <a:ea typeface="Arial"/>
              <a:cs typeface="Arial"/>
              <a:sym typeface="Arial"/>
            </a:endParaRPr>
          </a:p>
          <a:p>
            <a:pPr marL="0" indent="0">
              <a:buNone/>
            </a:pPr>
            <a:endParaRPr lang="zh-CN" altLang="en-US" dirty="0">
              <a:latin typeface="Neue Einstellung Normal" pitchFamily="2" charset="0"/>
            </a:endParaRPr>
          </a:p>
        </p:txBody>
      </p:sp>
      <p:sp>
        <p:nvSpPr>
          <p:cNvPr id="18" name="文本占位符 17">
            <a:extLst>
              <a:ext uri="{FF2B5EF4-FFF2-40B4-BE49-F238E27FC236}">
                <a16:creationId xmlns:a16="http://schemas.microsoft.com/office/drawing/2014/main" id="{0FBEA1E7-7485-D309-DAB7-D3D9057E0AD0}"/>
              </a:ext>
            </a:extLst>
          </p:cNvPr>
          <p:cNvSpPr>
            <a:spLocks noGrp="1"/>
          </p:cNvSpPr>
          <p:nvPr>
            <p:ph type="body" sz="quarter" idx="16"/>
          </p:nvPr>
        </p:nvSpPr>
        <p:spPr/>
        <p:txBody>
          <a:bodyPr anchor="ctr" anchorCtr="0">
            <a:normAutofit/>
          </a:bodyPr>
          <a:lstStyle/>
          <a:p>
            <a:r>
              <a:rPr lang="nb-NO" altLang="zh-CN" dirty="0"/>
              <a:t>Nestlé Ran Hun Dou Fu</a:t>
            </a:r>
            <a:endParaRPr lang="en-US" altLang="zh-CN" dirty="0"/>
          </a:p>
        </p:txBody>
      </p:sp>
      <p:sp>
        <p:nvSpPr>
          <p:cNvPr id="19" name="文本占位符 18">
            <a:extLst>
              <a:ext uri="{FF2B5EF4-FFF2-40B4-BE49-F238E27FC236}">
                <a16:creationId xmlns:a16="http://schemas.microsoft.com/office/drawing/2014/main" id="{247B5F17-6537-F408-F36C-0F59EE48B164}"/>
              </a:ext>
            </a:extLst>
          </p:cNvPr>
          <p:cNvSpPr>
            <a:spLocks noGrp="1"/>
          </p:cNvSpPr>
          <p:nvPr>
            <p:ph type="body" sz="quarter" idx="17"/>
          </p:nvPr>
        </p:nvSpPr>
        <p:spPr/>
        <p:txBody>
          <a:bodyPr anchor="ctr" anchorCtr="0">
            <a:normAutofit/>
          </a:bodyPr>
          <a:lstStyle/>
          <a:p>
            <a:r>
              <a:rPr lang="en-US" altLang="zh-CN" dirty="0"/>
              <a:t>Rich Soy Milk </a:t>
            </a:r>
            <a:r>
              <a:rPr lang="en-US" altLang="zh-CN" dirty="0" err="1"/>
              <a:t>Flavoured</a:t>
            </a:r>
            <a:r>
              <a:rPr lang="en-US" altLang="zh-CN" dirty="0"/>
              <a:t> Freeze-Dried Tofu Chocolate</a:t>
            </a:r>
            <a:endParaRPr lang="en-US" altLang="zh-CN"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4596" y="2360702"/>
            <a:ext cx="2368092" cy="118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40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078C72E8-367E-47EC-965C-10AD47104C9B}"/>
              </a:ext>
            </a:extLst>
          </p:cNvPr>
          <p:cNvSpPr>
            <a:spLocks noGrp="1"/>
          </p:cNvSpPr>
          <p:nvPr>
            <p:ph type="body" sz="quarter" idx="11"/>
          </p:nvPr>
        </p:nvSpPr>
        <p:spPr/>
        <p:txBody>
          <a:bodyPr/>
          <a:lstStyle/>
          <a:p>
            <a:pPr marL="12700">
              <a:buClr>
                <a:schemeClr val="dk1"/>
              </a:buClr>
              <a:buSzPts val="1100"/>
            </a:pPr>
            <a:r>
              <a:rPr lang="en-US" dirty="0"/>
              <a:t>Oh! Fresh </a:t>
            </a:r>
            <a:r>
              <a:rPr lang="en-US" dirty="0" smtClean="0">
                <a:solidFill>
                  <a:schemeClr val="dk1"/>
                </a:solidFill>
                <a:latin typeface="Neue Einstellung" panose="00000500000000000000"/>
                <a:ea typeface="Lato"/>
                <a:cs typeface="Lato"/>
                <a:sym typeface="Lato"/>
              </a:rPr>
              <a:t>Fleshy </a:t>
            </a:r>
            <a:r>
              <a:rPr lang="en-US" dirty="0">
                <a:solidFill>
                  <a:schemeClr val="dk1"/>
                </a:solidFill>
                <a:latin typeface="Neue Einstellung" panose="00000500000000000000"/>
                <a:ea typeface="Lato"/>
                <a:cs typeface="Lato"/>
                <a:sym typeface="Lato"/>
              </a:rPr>
              <a:t>Grape and Orange Freeze-Dried Fresh Fruit Drink has large real fruit chunks and contains 51% juice content. It is processed with </a:t>
            </a:r>
            <a:r>
              <a:rPr lang="en-US" dirty="0" smtClean="0">
                <a:solidFill>
                  <a:schemeClr val="dk1"/>
                </a:solidFill>
                <a:latin typeface="Neue Einstellung" panose="00000500000000000000"/>
                <a:ea typeface="Lato"/>
                <a:cs typeface="Lato"/>
                <a:sym typeface="Lato"/>
              </a:rPr>
              <a:t>freeze-drying </a:t>
            </a:r>
            <a:r>
              <a:rPr lang="en-US" dirty="0">
                <a:solidFill>
                  <a:schemeClr val="dk1"/>
                </a:solidFill>
                <a:latin typeface="Neue Einstellung" panose="00000500000000000000"/>
                <a:ea typeface="Lato"/>
                <a:cs typeface="Lato"/>
                <a:sym typeface="Lato"/>
              </a:rPr>
              <a:t>technology to lock in the freshness at </a:t>
            </a:r>
            <a:r>
              <a:rPr lang="en-US" dirty="0" smtClean="0">
                <a:solidFill>
                  <a:schemeClr val="dk1"/>
                </a:solidFill>
                <a:latin typeface="Neue Einstellung" panose="00000500000000000000"/>
                <a:ea typeface="Lato"/>
                <a:cs typeface="Lato"/>
                <a:sym typeface="Lato"/>
              </a:rPr>
              <a:t>-30°C. The product can be dissolved in cold or hot milk. </a:t>
            </a:r>
            <a:endParaRPr lang="en-US" dirty="0">
              <a:solidFill>
                <a:schemeClr val="dk1"/>
              </a:solidFill>
              <a:latin typeface="Neue Einstellung" panose="00000500000000000000"/>
              <a:ea typeface="Lato"/>
              <a:cs typeface="Lato"/>
              <a:sym typeface="Lato"/>
            </a:endParaRPr>
          </a:p>
        </p:txBody>
      </p:sp>
      <p:sp>
        <p:nvSpPr>
          <p:cNvPr id="14" name="文本占位符 13">
            <a:extLst>
              <a:ext uri="{FF2B5EF4-FFF2-40B4-BE49-F238E27FC236}">
                <a16:creationId xmlns:a16="http://schemas.microsoft.com/office/drawing/2014/main" id="{8A99EBF8-3A9D-9DA4-C63B-63DEF87CD65A}"/>
              </a:ext>
            </a:extLst>
          </p:cNvPr>
          <p:cNvSpPr>
            <a:spLocks noGrp="1"/>
          </p:cNvSpPr>
          <p:nvPr>
            <p:ph type="body" sz="quarter" idx="12"/>
          </p:nvPr>
        </p:nvSpPr>
        <p:spPr/>
        <p:txBody>
          <a:bodyPr/>
          <a:lstStyle/>
          <a:p>
            <a:r>
              <a:rPr lang="en-US" dirty="0"/>
              <a:t>Oh! Fresh Food Technology, China</a:t>
            </a:r>
            <a:endParaRPr lang="en-IN" dirty="0"/>
          </a:p>
        </p:txBody>
      </p:sp>
      <p:sp>
        <p:nvSpPr>
          <p:cNvPr id="15" name="文本占位符 14">
            <a:extLst>
              <a:ext uri="{FF2B5EF4-FFF2-40B4-BE49-F238E27FC236}">
                <a16:creationId xmlns:a16="http://schemas.microsoft.com/office/drawing/2014/main" id="{66CE2C4F-4D4E-4418-9CCE-B221F8FC2BF0}"/>
              </a:ext>
            </a:extLst>
          </p:cNvPr>
          <p:cNvSpPr>
            <a:spLocks noGrp="1"/>
          </p:cNvSpPr>
          <p:nvPr>
            <p:ph type="body" sz="quarter" idx="13"/>
          </p:nvPr>
        </p:nvSpPr>
        <p:spPr/>
        <p:txBody>
          <a:bodyPr/>
          <a:lstStyle/>
          <a:p>
            <a:r>
              <a:rPr lang="en-US" dirty="0"/>
              <a:t>Oh! Fresh</a:t>
            </a:r>
            <a:endParaRPr lang="en-IN" dirty="0"/>
          </a:p>
        </p:txBody>
      </p:sp>
      <p:sp>
        <p:nvSpPr>
          <p:cNvPr id="16" name="文本占位符 15">
            <a:extLst>
              <a:ext uri="{FF2B5EF4-FFF2-40B4-BE49-F238E27FC236}">
                <a16:creationId xmlns:a16="http://schemas.microsoft.com/office/drawing/2014/main" id="{73358B8B-2173-4536-FCB0-AB40B581CA98}"/>
              </a:ext>
            </a:extLst>
          </p:cNvPr>
          <p:cNvSpPr>
            <a:spLocks noGrp="1"/>
          </p:cNvSpPr>
          <p:nvPr>
            <p:ph type="body" sz="quarter" idx="14"/>
          </p:nvPr>
        </p:nvSpPr>
        <p:spPr/>
        <p:txBody>
          <a:bodyPr/>
          <a:lstStyle/>
          <a:p>
            <a:r>
              <a:rPr lang="en-US" dirty="0" smtClean="0"/>
              <a:t>China</a:t>
            </a:r>
            <a:endParaRPr lang="en-IN" dirty="0"/>
          </a:p>
        </p:txBody>
      </p:sp>
      <p:sp>
        <p:nvSpPr>
          <p:cNvPr id="17" name="文本占位符 16">
            <a:extLst>
              <a:ext uri="{FF2B5EF4-FFF2-40B4-BE49-F238E27FC236}">
                <a16:creationId xmlns:a16="http://schemas.microsoft.com/office/drawing/2014/main" id="{56C57416-D369-62BA-B493-EAE4B98941BF}"/>
              </a:ext>
            </a:extLst>
          </p:cNvPr>
          <p:cNvSpPr>
            <a:spLocks noGrp="1"/>
          </p:cNvSpPr>
          <p:nvPr>
            <p:ph type="body" sz="quarter" idx="15"/>
          </p:nvPr>
        </p:nvSpPr>
        <p:spPr/>
        <p:txBody>
          <a:bodyPr/>
          <a:lstStyle/>
          <a:p>
            <a:r>
              <a:rPr lang="en-US" altLang="zh-CN" sz="1000" dirty="0" smtClean="0">
                <a:solidFill>
                  <a:schemeClr val="dk1"/>
                </a:solidFill>
                <a:latin typeface="Neue Einstellung Normal" pitchFamily="2" charset="0"/>
                <a:ea typeface="Times New Roman"/>
                <a:cs typeface="Times New Roman"/>
                <a:sym typeface="Times New Roman"/>
              </a:rPr>
              <a:t>$</a:t>
            </a:r>
            <a:r>
              <a:rPr lang="en-US" altLang="zh-CN" dirty="0" smtClean="0">
                <a:solidFill>
                  <a:schemeClr val="dk1"/>
                </a:solidFill>
                <a:latin typeface="Neue Einstellung Normal" pitchFamily="2" charset="0"/>
                <a:ea typeface="Times New Roman"/>
                <a:cs typeface="Times New Roman"/>
                <a:sym typeface="Times New Roman"/>
              </a:rPr>
              <a:t>8.44</a:t>
            </a:r>
            <a:endParaRPr lang="en-US" altLang="zh-CN" sz="800" dirty="0">
              <a:solidFill>
                <a:srgbClr val="000000"/>
              </a:solidFill>
              <a:latin typeface="Neue Einstellung Normal" pitchFamily="2" charset="0"/>
              <a:ea typeface="Arial"/>
              <a:cs typeface="Arial"/>
              <a:sym typeface="Arial"/>
            </a:endParaRPr>
          </a:p>
          <a:p>
            <a:pPr marL="0" indent="0">
              <a:buNone/>
            </a:pPr>
            <a:endParaRPr lang="zh-CN" altLang="en-US" dirty="0">
              <a:latin typeface="Neue Einstellung Normal" pitchFamily="2" charset="0"/>
            </a:endParaRPr>
          </a:p>
        </p:txBody>
      </p:sp>
      <p:sp>
        <p:nvSpPr>
          <p:cNvPr id="18" name="文本占位符 17">
            <a:extLst>
              <a:ext uri="{FF2B5EF4-FFF2-40B4-BE49-F238E27FC236}">
                <a16:creationId xmlns:a16="http://schemas.microsoft.com/office/drawing/2014/main" id="{0FBEA1E7-7485-D309-DAB7-D3D9057E0AD0}"/>
              </a:ext>
            </a:extLst>
          </p:cNvPr>
          <p:cNvSpPr>
            <a:spLocks noGrp="1"/>
          </p:cNvSpPr>
          <p:nvPr>
            <p:ph type="body" sz="quarter" idx="16"/>
          </p:nvPr>
        </p:nvSpPr>
        <p:spPr/>
        <p:txBody>
          <a:bodyPr anchor="ctr" anchorCtr="0">
            <a:normAutofit/>
          </a:bodyPr>
          <a:lstStyle/>
          <a:p>
            <a:r>
              <a:rPr lang="en-US" dirty="0" smtClean="0"/>
              <a:t>Oh! Fresh</a:t>
            </a:r>
            <a:endParaRPr lang="en-IN" dirty="0"/>
          </a:p>
        </p:txBody>
      </p:sp>
      <p:sp>
        <p:nvSpPr>
          <p:cNvPr id="19" name="文本占位符 18">
            <a:extLst>
              <a:ext uri="{FF2B5EF4-FFF2-40B4-BE49-F238E27FC236}">
                <a16:creationId xmlns:a16="http://schemas.microsoft.com/office/drawing/2014/main" id="{247B5F17-6537-F408-F36C-0F59EE48B164}"/>
              </a:ext>
            </a:extLst>
          </p:cNvPr>
          <p:cNvSpPr>
            <a:spLocks noGrp="1"/>
          </p:cNvSpPr>
          <p:nvPr>
            <p:ph type="body" sz="quarter" idx="17"/>
          </p:nvPr>
        </p:nvSpPr>
        <p:spPr/>
        <p:txBody>
          <a:bodyPr anchor="ctr" anchorCtr="0">
            <a:normAutofit/>
          </a:bodyPr>
          <a:lstStyle/>
          <a:p>
            <a:r>
              <a:rPr lang="en-US" altLang="zh-CN" dirty="0"/>
              <a:t>Fleshy Grape and Orange Freeze-Dried Fresh Fruit Drink</a:t>
            </a:r>
            <a:endParaRPr lang="it-IT" altLang="zh-CN" dirty="0"/>
          </a:p>
        </p:txBody>
      </p:sp>
      <p:pic>
        <p:nvPicPr>
          <p:cNvPr id="10" name="Picture Placeholder 9"/>
          <p:cNvPicPr>
            <a:picLocks noGrp="1" noChangeAspect="1"/>
          </p:cNvPicPr>
          <p:nvPr>
            <p:ph type="pic" idx="4294967295"/>
          </p:nvPr>
        </p:nvPicPr>
        <p:blipFill>
          <a:blip r:embed="rId2" cstate="print">
            <a:extLst>
              <a:ext uri="{28A0092B-C50C-407E-A947-70E740481C1C}">
                <a14:useLocalDpi xmlns:a14="http://schemas.microsoft.com/office/drawing/2010/main" val="0"/>
              </a:ext>
            </a:extLst>
          </a:blip>
          <a:stretch>
            <a:fillRect/>
          </a:stretch>
        </p:blipFill>
        <p:spPr>
          <a:xfrm>
            <a:off x="502844" y="1938149"/>
            <a:ext cx="2261911" cy="2261911"/>
          </a:xfrm>
          <a:prstGeom prst="rect">
            <a:avLst/>
          </a:prstGeom>
        </p:spPr>
      </p:pic>
    </p:spTree>
    <p:extLst>
      <p:ext uri="{BB962C8B-B14F-4D97-AF65-F5344CB8AC3E}">
        <p14:creationId xmlns:p14="http://schemas.microsoft.com/office/powerpoint/2010/main" val="3125731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078C72E8-367E-47EC-965C-10AD47104C9B}"/>
              </a:ext>
            </a:extLst>
          </p:cNvPr>
          <p:cNvSpPr>
            <a:spLocks noGrp="1"/>
          </p:cNvSpPr>
          <p:nvPr>
            <p:ph type="body" sz="quarter" idx="11"/>
          </p:nvPr>
        </p:nvSpPr>
        <p:spPr/>
        <p:txBody>
          <a:bodyPr/>
          <a:lstStyle/>
          <a:p>
            <a:pPr marL="12700">
              <a:buClr>
                <a:schemeClr val="dk1"/>
              </a:buClr>
              <a:buSzPts val="1100"/>
            </a:pPr>
            <a:r>
              <a:rPr lang="en-US" dirty="0" smtClean="0">
                <a:solidFill>
                  <a:schemeClr val="dk1"/>
                </a:solidFill>
                <a:latin typeface="Neue Einstellung" panose="00000500000000000000"/>
                <a:ea typeface="Lato"/>
                <a:cs typeface="Lato"/>
                <a:sym typeface="Lato"/>
              </a:rPr>
              <a:t>Noodles </a:t>
            </a:r>
            <a:r>
              <a:rPr lang="en-US" dirty="0">
                <a:solidFill>
                  <a:schemeClr val="dk1"/>
                </a:solidFill>
                <a:latin typeface="Neue Einstellung" panose="00000500000000000000"/>
                <a:ea typeface="Lato"/>
                <a:cs typeface="Lato"/>
                <a:sym typeface="Lato"/>
              </a:rPr>
              <a:t>that contain caffeine, arginine and niacin to help gamers stay 'buff'. Buff is a gaming terms </a:t>
            </a:r>
            <a:r>
              <a:rPr lang="en-US" dirty="0" err="1">
                <a:solidFill>
                  <a:schemeClr val="dk1"/>
                </a:solidFill>
                <a:latin typeface="Neue Einstellung" panose="00000500000000000000"/>
                <a:ea typeface="Lato"/>
                <a:cs typeface="Lato"/>
                <a:sym typeface="Lato"/>
              </a:rPr>
              <a:t>descibing</a:t>
            </a:r>
            <a:r>
              <a:rPr lang="en-US" dirty="0">
                <a:solidFill>
                  <a:schemeClr val="dk1"/>
                </a:solidFill>
                <a:latin typeface="Neue Einstellung" panose="00000500000000000000"/>
                <a:ea typeface="Lato"/>
                <a:cs typeface="Lato"/>
                <a:sym typeface="Lato"/>
              </a:rPr>
              <a:t> a gamers strength for attack power, defense power, resilience and movement within the game. The noodles are </a:t>
            </a:r>
            <a:r>
              <a:rPr lang="en-US" dirty="0" err="1">
                <a:solidFill>
                  <a:schemeClr val="dk1"/>
                </a:solidFill>
                <a:latin typeface="Neue Einstellung" panose="00000500000000000000"/>
                <a:ea typeface="Lato"/>
                <a:cs typeface="Lato"/>
                <a:sym typeface="Lato"/>
              </a:rPr>
              <a:t>Yakisob</a:t>
            </a:r>
            <a:r>
              <a:rPr lang="en-US" dirty="0">
                <a:solidFill>
                  <a:schemeClr val="dk1"/>
                </a:solidFill>
                <a:latin typeface="Neue Einstellung" panose="00000500000000000000"/>
                <a:ea typeface="Lato"/>
                <a:cs typeface="Lato"/>
                <a:sym typeface="Lato"/>
              </a:rPr>
              <a:t> and not Ramen as the liquid creates a sauce and not a broth to avoid gamers getting messy hands and spilling liquid.</a:t>
            </a:r>
            <a:endParaRPr lang="en-US" dirty="0">
              <a:solidFill>
                <a:schemeClr val="dk1"/>
              </a:solidFill>
              <a:latin typeface="Neue Einstellung" panose="00000500000000000000"/>
              <a:ea typeface="Lato"/>
              <a:cs typeface="Lato"/>
              <a:sym typeface="Lato"/>
            </a:endParaRPr>
          </a:p>
        </p:txBody>
      </p:sp>
      <p:sp>
        <p:nvSpPr>
          <p:cNvPr id="14" name="文本占位符 13">
            <a:extLst>
              <a:ext uri="{FF2B5EF4-FFF2-40B4-BE49-F238E27FC236}">
                <a16:creationId xmlns:a16="http://schemas.microsoft.com/office/drawing/2014/main" id="{8A99EBF8-3A9D-9DA4-C63B-63DEF87CD65A}"/>
              </a:ext>
            </a:extLst>
          </p:cNvPr>
          <p:cNvSpPr>
            <a:spLocks noGrp="1"/>
          </p:cNvSpPr>
          <p:nvPr>
            <p:ph type="body" sz="quarter" idx="12"/>
          </p:nvPr>
        </p:nvSpPr>
        <p:spPr/>
        <p:txBody>
          <a:bodyPr/>
          <a:lstStyle/>
          <a:p>
            <a:r>
              <a:rPr lang="en-US" dirty="0"/>
              <a:t>Nissin Food Products, Japan</a:t>
            </a:r>
            <a:endParaRPr lang="en-IN" dirty="0"/>
          </a:p>
        </p:txBody>
      </p:sp>
      <p:sp>
        <p:nvSpPr>
          <p:cNvPr id="15" name="文本占位符 14">
            <a:extLst>
              <a:ext uri="{FF2B5EF4-FFF2-40B4-BE49-F238E27FC236}">
                <a16:creationId xmlns:a16="http://schemas.microsoft.com/office/drawing/2014/main" id="{66CE2C4F-4D4E-4418-9CCE-B221F8FC2BF0}"/>
              </a:ext>
            </a:extLst>
          </p:cNvPr>
          <p:cNvSpPr>
            <a:spLocks noGrp="1"/>
          </p:cNvSpPr>
          <p:nvPr>
            <p:ph type="body" sz="quarter" idx="13"/>
          </p:nvPr>
        </p:nvSpPr>
        <p:spPr/>
        <p:txBody>
          <a:bodyPr/>
          <a:lstStyle/>
          <a:p>
            <a:r>
              <a:rPr lang="en-US" dirty="0" smtClean="0"/>
              <a:t>Nissin Gaming Cup Noodle</a:t>
            </a:r>
            <a:endParaRPr lang="en-IN" dirty="0"/>
          </a:p>
        </p:txBody>
      </p:sp>
      <p:sp>
        <p:nvSpPr>
          <p:cNvPr id="16" name="文本占位符 15">
            <a:extLst>
              <a:ext uri="{FF2B5EF4-FFF2-40B4-BE49-F238E27FC236}">
                <a16:creationId xmlns:a16="http://schemas.microsoft.com/office/drawing/2014/main" id="{73358B8B-2173-4536-FCB0-AB40B581CA98}"/>
              </a:ext>
            </a:extLst>
          </p:cNvPr>
          <p:cNvSpPr>
            <a:spLocks noGrp="1"/>
          </p:cNvSpPr>
          <p:nvPr>
            <p:ph type="body" sz="quarter" idx="14"/>
          </p:nvPr>
        </p:nvSpPr>
        <p:spPr/>
        <p:txBody>
          <a:bodyPr/>
          <a:lstStyle/>
          <a:p>
            <a:r>
              <a:rPr lang="en-US" dirty="0" smtClean="0"/>
              <a:t>Japan</a:t>
            </a:r>
            <a:endParaRPr lang="en-IN" dirty="0"/>
          </a:p>
        </p:txBody>
      </p:sp>
      <p:sp>
        <p:nvSpPr>
          <p:cNvPr id="17" name="文本占位符 16">
            <a:extLst>
              <a:ext uri="{FF2B5EF4-FFF2-40B4-BE49-F238E27FC236}">
                <a16:creationId xmlns:a16="http://schemas.microsoft.com/office/drawing/2014/main" id="{56C57416-D369-62BA-B493-EAE4B98941BF}"/>
              </a:ext>
            </a:extLst>
          </p:cNvPr>
          <p:cNvSpPr>
            <a:spLocks noGrp="1"/>
          </p:cNvSpPr>
          <p:nvPr>
            <p:ph type="body" sz="quarter" idx="15"/>
          </p:nvPr>
        </p:nvSpPr>
        <p:spPr/>
        <p:txBody>
          <a:bodyPr/>
          <a:lstStyle/>
          <a:p>
            <a:r>
              <a:rPr lang="en-GB" dirty="0" smtClean="0"/>
              <a:t>$</a:t>
            </a:r>
            <a:r>
              <a:rPr lang="en-GB" dirty="0" smtClean="0"/>
              <a:t>2.38</a:t>
            </a:r>
            <a:endParaRPr lang="en-GB" dirty="0"/>
          </a:p>
        </p:txBody>
      </p:sp>
      <p:sp>
        <p:nvSpPr>
          <p:cNvPr id="18" name="文本占位符 17">
            <a:extLst>
              <a:ext uri="{FF2B5EF4-FFF2-40B4-BE49-F238E27FC236}">
                <a16:creationId xmlns:a16="http://schemas.microsoft.com/office/drawing/2014/main" id="{0FBEA1E7-7485-D309-DAB7-D3D9057E0AD0}"/>
              </a:ext>
            </a:extLst>
          </p:cNvPr>
          <p:cNvSpPr>
            <a:spLocks noGrp="1"/>
          </p:cNvSpPr>
          <p:nvPr>
            <p:ph type="body" sz="quarter" idx="16"/>
          </p:nvPr>
        </p:nvSpPr>
        <p:spPr>
          <a:xfrm>
            <a:off x="340030" y="318181"/>
            <a:ext cx="7046290" cy="384773"/>
          </a:xfrm>
        </p:spPr>
        <p:txBody>
          <a:bodyPr anchor="ctr" anchorCtr="0">
            <a:noAutofit/>
          </a:bodyPr>
          <a:lstStyle/>
          <a:p>
            <a:r>
              <a:rPr lang="en-US" dirty="0"/>
              <a:t>Nissin Gaming Cup Noodle</a:t>
            </a:r>
            <a:endParaRPr lang="en-US" dirty="0"/>
          </a:p>
        </p:txBody>
      </p:sp>
      <p:sp>
        <p:nvSpPr>
          <p:cNvPr id="19" name="文本占位符 18">
            <a:extLst>
              <a:ext uri="{FF2B5EF4-FFF2-40B4-BE49-F238E27FC236}">
                <a16:creationId xmlns:a16="http://schemas.microsoft.com/office/drawing/2014/main" id="{247B5F17-6537-F408-F36C-0F59EE48B164}"/>
              </a:ext>
            </a:extLst>
          </p:cNvPr>
          <p:cNvSpPr>
            <a:spLocks noGrp="1"/>
          </p:cNvSpPr>
          <p:nvPr>
            <p:ph type="body" sz="quarter" idx="17"/>
          </p:nvPr>
        </p:nvSpPr>
        <p:spPr/>
        <p:txBody>
          <a:bodyPr anchor="ctr" anchorCtr="0">
            <a:normAutofit/>
          </a:bodyPr>
          <a:lstStyle/>
          <a:p>
            <a:r>
              <a:rPr lang="en-US" dirty="0" smtClean="0"/>
              <a:t>Energy </a:t>
            </a:r>
            <a:r>
              <a:rPr lang="en-US" dirty="0"/>
              <a:t>Garlic &amp; Black Pepper Chow Mein </a:t>
            </a:r>
            <a:r>
              <a:rPr lang="en-US" dirty="0" smtClean="0"/>
              <a:t>Noodles</a:t>
            </a:r>
            <a:endParaRPr lang="en-US" dirty="0"/>
          </a:p>
        </p:txBody>
      </p:sp>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1825" y="1714154"/>
            <a:ext cx="2274742" cy="27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12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078C72E8-367E-47EC-965C-10AD47104C9B}"/>
              </a:ext>
            </a:extLst>
          </p:cNvPr>
          <p:cNvSpPr>
            <a:spLocks noGrp="1"/>
          </p:cNvSpPr>
          <p:nvPr>
            <p:ph type="body" sz="quarter" idx="11"/>
          </p:nvPr>
        </p:nvSpPr>
        <p:spPr/>
        <p:txBody>
          <a:bodyPr/>
          <a:lstStyle/>
          <a:p>
            <a:pPr marL="12700">
              <a:buClr>
                <a:schemeClr val="dk1"/>
              </a:buClr>
              <a:buSzPts val="1100"/>
            </a:pPr>
            <a:r>
              <a:rPr lang="en-US" dirty="0" smtClean="0">
                <a:solidFill>
                  <a:schemeClr val="dk1"/>
                </a:solidFill>
                <a:latin typeface="Neue Einstellung" panose="00000500000000000000"/>
                <a:ea typeface="Lato"/>
                <a:cs typeface="Lato"/>
                <a:sym typeface="Lato"/>
              </a:rPr>
              <a:t>The drink comes </a:t>
            </a:r>
            <a:r>
              <a:rPr lang="en-US" dirty="0">
                <a:solidFill>
                  <a:schemeClr val="dk1"/>
                </a:solidFill>
                <a:latin typeface="Neue Einstellung" panose="00000500000000000000"/>
                <a:ea typeface="Lato"/>
                <a:cs typeface="Lato"/>
                <a:sym typeface="Lato"/>
              </a:rPr>
              <a:t>with packets that consists of two parts of non-heat-treated oil with supplementary nutrition. It can be prepared by mixing with 100ml of </a:t>
            </a:r>
            <a:r>
              <a:rPr lang="en-US" dirty="0" smtClean="0">
                <a:solidFill>
                  <a:schemeClr val="dk1"/>
                </a:solidFill>
                <a:latin typeface="Neue Einstellung" panose="00000500000000000000"/>
                <a:ea typeface="Lato"/>
                <a:cs typeface="Lato"/>
                <a:sym typeface="Lato"/>
              </a:rPr>
              <a:t>white milk. </a:t>
            </a:r>
            <a:r>
              <a:rPr lang="en-US" dirty="0">
                <a:solidFill>
                  <a:schemeClr val="dk1"/>
                </a:solidFill>
                <a:latin typeface="Neue Einstellung" panose="00000500000000000000"/>
                <a:ea typeface="Lato"/>
                <a:cs typeface="Lato"/>
                <a:sym typeface="Lato"/>
              </a:rPr>
              <a:t>The product </a:t>
            </a:r>
            <a:r>
              <a:rPr lang="en-US" dirty="0" smtClean="0">
                <a:solidFill>
                  <a:schemeClr val="dk1"/>
                </a:solidFill>
                <a:latin typeface="Neue Einstellung" panose="00000500000000000000"/>
                <a:ea typeface="Lato"/>
                <a:cs typeface="Lato"/>
                <a:sym typeface="Lato"/>
              </a:rPr>
              <a:t>contains </a:t>
            </a:r>
            <a:r>
              <a:rPr lang="en-US" dirty="0">
                <a:solidFill>
                  <a:schemeClr val="dk1"/>
                </a:solidFill>
                <a:latin typeface="Neue Einstellung" panose="00000500000000000000"/>
                <a:ea typeface="Lato"/>
                <a:cs typeface="Lato"/>
                <a:sym typeface="Lato"/>
              </a:rPr>
              <a:t>120mg DHA, and 13mg EPA per </a:t>
            </a:r>
            <a:r>
              <a:rPr lang="en-US" dirty="0" smtClean="0">
                <a:solidFill>
                  <a:schemeClr val="dk1"/>
                </a:solidFill>
                <a:latin typeface="Neue Einstellung" panose="00000500000000000000"/>
                <a:ea typeface="Lato"/>
                <a:cs typeface="Lato"/>
                <a:sym typeface="Lato"/>
              </a:rPr>
              <a:t>unit. </a:t>
            </a:r>
            <a:endParaRPr lang="en-US" dirty="0">
              <a:solidFill>
                <a:schemeClr val="dk1"/>
              </a:solidFill>
              <a:latin typeface="Neue Einstellung" panose="00000500000000000000"/>
              <a:ea typeface="Lato"/>
              <a:cs typeface="Lato"/>
              <a:sym typeface="Lato"/>
            </a:endParaRPr>
          </a:p>
        </p:txBody>
      </p:sp>
      <p:sp>
        <p:nvSpPr>
          <p:cNvPr id="14" name="文本占位符 13">
            <a:extLst>
              <a:ext uri="{FF2B5EF4-FFF2-40B4-BE49-F238E27FC236}">
                <a16:creationId xmlns:a16="http://schemas.microsoft.com/office/drawing/2014/main" id="{8A99EBF8-3A9D-9DA4-C63B-63DEF87CD65A}"/>
              </a:ext>
            </a:extLst>
          </p:cNvPr>
          <p:cNvSpPr>
            <a:spLocks noGrp="1"/>
          </p:cNvSpPr>
          <p:nvPr>
            <p:ph type="body" sz="quarter" idx="12"/>
          </p:nvPr>
        </p:nvSpPr>
        <p:spPr/>
        <p:txBody>
          <a:bodyPr/>
          <a:lstStyle/>
          <a:p>
            <a:r>
              <a:rPr lang="en-US" dirty="0"/>
              <a:t>Suntory Foods, Japan</a:t>
            </a:r>
            <a:endParaRPr lang="en-IN" dirty="0"/>
          </a:p>
        </p:txBody>
      </p:sp>
      <p:sp>
        <p:nvSpPr>
          <p:cNvPr id="15" name="文本占位符 14">
            <a:extLst>
              <a:ext uri="{FF2B5EF4-FFF2-40B4-BE49-F238E27FC236}">
                <a16:creationId xmlns:a16="http://schemas.microsoft.com/office/drawing/2014/main" id="{66CE2C4F-4D4E-4418-9CCE-B221F8FC2BF0}"/>
              </a:ext>
            </a:extLst>
          </p:cNvPr>
          <p:cNvSpPr>
            <a:spLocks noGrp="1"/>
          </p:cNvSpPr>
          <p:nvPr>
            <p:ph type="body" sz="quarter" idx="13"/>
          </p:nvPr>
        </p:nvSpPr>
        <p:spPr/>
        <p:txBody>
          <a:bodyPr/>
          <a:lstStyle/>
          <a:p>
            <a:r>
              <a:rPr lang="en-US" dirty="0" smtClean="0"/>
              <a:t>Suntory </a:t>
            </a:r>
            <a:r>
              <a:rPr lang="en-US" dirty="0"/>
              <a:t>Nama </a:t>
            </a:r>
            <a:r>
              <a:rPr lang="en-US" dirty="0" err="1"/>
              <a:t>Sapuli</a:t>
            </a:r>
            <a:r>
              <a:rPr lang="en-US" dirty="0"/>
              <a:t> Latte</a:t>
            </a:r>
            <a:endParaRPr lang="en-US" dirty="0"/>
          </a:p>
        </p:txBody>
      </p:sp>
      <p:sp>
        <p:nvSpPr>
          <p:cNvPr id="16" name="文本占位符 15">
            <a:extLst>
              <a:ext uri="{FF2B5EF4-FFF2-40B4-BE49-F238E27FC236}">
                <a16:creationId xmlns:a16="http://schemas.microsoft.com/office/drawing/2014/main" id="{73358B8B-2173-4536-FCB0-AB40B581CA98}"/>
              </a:ext>
            </a:extLst>
          </p:cNvPr>
          <p:cNvSpPr>
            <a:spLocks noGrp="1"/>
          </p:cNvSpPr>
          <p:nvPr>
            <p:ph type="body" sz="quarter" idx="14"/>
          </p:nvPr>
        </p:nvSpPr>
        <p:spPr/>
        <p:txBody>
          <a:bodyPr/>
          <a:lstStyle/>
          <a:p>
            <a:r>
              <a:rPr lang="en-US" dirty="0" smtClean="0"/>
              <a:t>Japan</a:t>
            </a:r>
            <a:endParaRPr lang="en-IN" dirty="0"/>
          </a:p>
        </p:txBody>
      </p:sp>
      <p:sp>
        <p:nvSpPr>
          <p:cNvPr id="17" name="文本占位符 16">
            <a:extLst>
              <a:ext uri="{FF2B5EF4-FFF2-40B4-BE49-F238E27FC236}">
                <a16:creationId xmlns:a16="http://schemas.microsoft.com/office/drawing/2014/main" id="{56C57416-D369-62BA-B493-EAE4B98941BF}"/>
              </a:ext>
            </a:extLst>
          </p:cNvPr>
          <p:cNvSpPr>
            <a:spLocks noGrp="1"/>
          </p:cNvSpPr>
          <p:nvPr>
            <p:ph type="body" sz="quarter" idx="15"/>
          </p:nvPr>
        </p:nvSpPr>
        <p:spPr/>
        <p:txBody>
          <a:bodyPr/>
          <a:lstStyle/>
          <a:p>
            <a:r>
              <a:rPr lang="en-US" altLang="zh-CN" sz="1000" dirty="0" smtClean="0">
                <a:solidFill>
                  <a:schemeClr val="dk1"/>
                </a:solidFill>
                <a:latin typeface="Neue Einstellung Normal" pitchFamily="2" charset="0"/>
                <a:ea typeface="Times New Roman"/>
                <a:cs typeface="Times New Roman"/>
                <a:sym typeface="Times New Roman"/>
              </a:rPr>
              <a:t>$3.76</a:t>
            </a:r>
            <a:endParaRPr lang="en-US" altLang="zh-CN" sz="800" dirty="0">
              <a:solidFill>
                <a:srgbClr val="000000"/>
              </a:solidFill>
              <a:latin typeface="Neue Einstellung Normal" pitchFamily="2" charset="0"/>
              <a:ea typeface="Arial"/>
              <a:cs typeface="Arial"/>
              <a:sym typeface="Arial"/>
            </a:endParaRPr>
          </a:p>
          <a:p>
            <a:pPr marL="0" indent="0">
              <a:buNone/>
            </a:pPr>
            <a:endParaRPr lang="zh-CN" altLang="en-US" dirty="0">
              <a:latin typeface="Neue Einstellung Normal" pitchFamily="2" charset="0"/>
            </a:endParaRPr>
          </a:p>
        </p:txBody>
      </p:sp>
      <p:sp>
        <p:nvSpPr>
          <p:cNvPr id="18" name="文本占位符 17">
            <a:extLst>
              <a:ext uri="{FF2B5EF4-FFF2-40B4-BE49-F238E27FC236}">
                <a16:creationId xmlns:a16="http://schemas.microsoft.com/office/drawing/2014/main" id="{0FBEA1E7-7485-D309-DAB7-D3D9057E0AD0}"/>
              </a:ext>
            </a:extLst>
          </p:cNvPr>
          <p:cNvSpPr>
            <a:spLocks noGrp="1"/>
          </p:cNvSpPr>
          <p:nvPr>
            <p:ph type="body" sz="quarter" idx="16"/>
          </p:nvPr>
        </p:nvSpPr>
        <p:spPr/>
        <p:txBody>
          <a:bodyPr anchor="ctr" anchorCtr="0">
            <a:noAutofit/>
          </a:bodyPr>
          <a:lstStyle/>
          <a:p>
            <a:r>
              <a:rPr lang="en-IN" dirty="0"/>
              <a:t>Suntory Nama </a:t>
            </a:r>
            <a:r>
              <a:rPr lang="en-IN" dirty="0" err="1"/>
              <a:t>Sapuli</a:t>
            </a:r>
            <a:r>
              <a:rPr lang="en-IN" dirty="0"/>
              <a:t> Latte </a:t>
            </a:r>
            <a:endParaRPr lang="en-IN" dirty="0"/>
          </a:p>
        </p:txBody>
      </p:sp>
      <p:sp>
        <p:nvSpPr>
          <p:cNvPr id="19" name="文本占位符 18">
            <a:extLst>
              <a:ext uri="{FF2B5EF4-FFF2-40B4-BE49-F238E27FC236}">
                <a16:creationId xmlns:a16="http://schemas.microsoft.com/office/drawing/2014/main" id="{247B5F17-6537-F408-F36C-0F59EE48B164}"/>
              </a:ext>
            </a:extLst>
          </p:cNvPr>
          <p:cNvSpPr>
            <a:spLocks noGrp="1"/>
          </p:cNvSpPr>
          <p:nvPr>
            <p:ph type="body" sz="quarter" idx="17"/>
          </p:nvPr>
        </p:nvSpPr>
        <p:spPr/>
        <p:txBody>
          <a:bodyPr anchor="ctr" anchorCtr="0">
            <a:normAutofit/>
          </a:bodyPr>
          <a:lstStyle/>
          <a:p>
            <a:r>
              <a:rPr lang="en-US" dirty="0" smtClean="0"/>
              <a:t>Banana </a:t>
            </a:r>
            <a:r>
              <a:rPr lang="en-US" dirty="0"/>
              <a:t>Drink Mix with DHA &amp; </a:t>
            </a:r>
            <a:r>
              <a:rPr lang="en-US" dirty="0" smtClean="0"/>
              <a:t>EPA</a:t>
            </a:r>
            <a:endParaRPr lang="en-US" dirty="0"/>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92480" y="1503036"/>
            <a:ext cx="1565529" cy="313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58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078C72E8-367E-47EC-965C-10AD47104C9B}"/>
              </a:ext>
            </a:extLst>
          </p:cNvPr>
          <p:cNvSpPr>
            <a:spLocks noGrp="1"/>
          </p:cNvSpPr>
          <p:nvPr>
            <p:ph type="body" sz="quarter" idx="11"/>
          </p:nvPr>
        </p:nvSpPr>
        <p:spPr/>
        <p:txBody>
          <a:bodyPr/>
          <a:lstStyle/>
          <a:p>
            <a:pPr marL="12700">
              <a:buClr>
                <a:schemeClr val="dk1"/>
              </a:buClr>
              <a:buSzPts val="1100"/>
            </a:pPr>
            <a:r>
              <a:rPr lang="en-US" altLang="zh-CN" dirty="0" smtClean="0">
                <a:solidFill>
                  <a:schemeClr val="dk1"/>
                </a:solidFill>
                <a:latin typeface="Neue Einstellung" panose="00000500000000000000"/>
                <a:ea typeface="Lato"/>
                <a:cs typeface="Lato"/>
                <a:sym typeface="Lato"/>
              </a:rPr>
              <a:t>This new crunchy snack claims </a:t>
            </a:r>
            <a:r>
              <a:rPr lang="en-US" altLang="zh-CN" dirty="0">
                <a:solidFill>
                  <a:schemeClr val="dk1"/>
                </a:solidFill>
                <a:latin typeface="Neue Einstellung" panose="00000500000000000000"/>
                <a:ea typeface="Lato"/>
                <a:cs typeface="Lato"/>
                <a:sym typeface="Lato"/>
              </a:rPr>
              <a:t>w</a:t>
            </a:r>
            <a:r>
              <a:rPr lang="en-US" dirty="0" smtClean="0">
                <a:solidFill>
                  <a:schemeClr val="dk1"/>
                </a:solidFill>
                <a:latin typeface="Neue Einstellung" panose="00000500000000000000"/>
                <a:ea typeface="Lato"/>
                <a:cs typeface="Lato"/>
                <a:sym typeface="Lato"/>
              </a:rPr>
              <a:t>hen </a:t>
            </a:r>
            <a:r>
              <a:rPr lang="en-US" dirty="0">
                <a:solidFill>
                  <a:schemeClr val="dk1"/>
                </a:solidFill>
                <a:latin typeface="Neue Einstellung" panose="00000500000000000000"/>
                <a:ea typeface="Lato"/>
                <a:cs typeface="Lato"/>
                <a:sym typeface="Lato"/>
              </a:rPr>
              <a:t>a croissant and a crouton fall in </a:t>
            </a:r>
            <a:r>
              <a:rPr lang="en-US" dirty="0" smtClean="0">
                <a:solidFill>
                  <a:schemeClr val="dk1"/>
                </a:solidFill>
                <a:latin typeface="Neue Einstellung" panose="00000500000000000000"/>
                <a:ea typeface="Lato"/>
                <a:cs typeface="Lato"/>
                <a:sym typeface="Lato"/>
              </a:rPr>
              <a:t>love. It is twice baked and made with love and real butter. The product is free from artificial/added flavors, colors or preservatives. </a:t>
            </a:r>
            <a:endParaRPr lang="en-US" dirty="0">
              <a:solidFill>
                <a:schemeClr val="dk1"/>
              </a:solidFill>
              <a:latin typeface="Neue Einstellung" panose="00000500000000000000"/>
              <a:ea typeface="Lato"/>
              <a:cs typeface="Lato"/>
              <a:sym typeface="Lato"/>
            </a:endParaRPr>
          </a:p>
        </p:txBody>
      </p:sp>
      <p:sp>
        <p:nvSpPr>
          <p:cNvPr id="14" name="文本占位符 13">
            <a:extLst>
              <a:ext uri="{FF2B5EF4-FFF2-40B4-BE49-F238E27FC236}">
                <a16:creationId xmlns:a16="http://schemas.microsoft.com/office/drawing/2014/main" id="{8A99EBF8-3A9D-9DA4-C63B-63DEF87CD65A}"/>
              </a:ext>
            </a:extLst>
          </p:cNvPr>
          <p:cNvSpPr>
            <a:spLocks noGrp="1"/>
          </p:cNvSpPr>
          <p:nvPr>
            <p:ph type="body" sz="quarter" idx="12"/>
          </p:nvPr>
        </p:nvSpPr>
        <p:spPr/>
        <p:txBody>
          <a:bodyPr/>
          <a:lstStyle/>
          <a:p>
            <a:r>
              <a:rPr lang="en-US" dirty="0"/>
              <a:t> Elizabeth's Food Co., USA</a:t>
            </a:r>
            <a:endParaRPr lang="en-IN" dirty="0"/>
          </a:p>
        </p:txBody>
      </p:sp>
      <p:sp>
        <p:nvSpPr>
          <p:cNvPr id="15" name="文本占位符 14">
            <a:extLst>
              <a:ext uri="{FF2B5EF4-FFF2-40B4-BE49-F238E27FC236}">
                <a16:creationId xmlns:a16="http://schemas.microsoft.com/office/drawing/2014/main" id="{66CE2C4F-4D4E-4418-9CCE-B221F8FC2BF0}"/>
              </a:ext>
            </a:extLst>
          </p:cNvPr>
          <p:cNvSpPr>
            <a:spLocks noGrp="1"/>
          </p:cNvSpPr>
          <p:nvPr>
            <p:ph type="body" sz="quarter" idx="13"/>
          </p:nvPr>
        </p:nvSpPr>
        <p:spPr/>
        <p:txBody>
          <a:bodyPr/>
          <a:lstStyle/>
          <a:p>
            <a:r>
              <a:rPr lang="en-US" dirty="0"/>
              <a:t>Elizabeth's Food Company</a:t>
            </a:r>
            <a:endParaRPr lang="en-IN" dirty="0"/>
          </a:p>
        </p:txBody>
      </p:sp>
      <p:sp>
        <p:nvSpPr>
          <p:cNvPr id="16" name="文本占位符 15">
            <a:extLst>
              <a:ext uri="{FF2B5EF4-FFF2-40B4-BE49-F238E27FC236}">
                <a16:creationId xmlns:a16="http://schemas.microsoft.com/office/drawing/2014/main" id="{73358B8B-2173-4536-FCB0-AB40B581CA98}"/>
              </a:ext>
            </a:extLst>
          </p:cNvPr>
          <p:cNvSpPr>
            <a:spLocks noGrp="1"/>
          </p:cNvSpPr>
          <p:nvPr>
            <p:ph type="body" sz="quarter" idx="14"/>
          </p:nvPr>
        </p:nvSpPr>
        <p:spPr/>
        <p:txBody>
          <a:bodyPr/>
          <a:lstStyle/>
          <a:p>
            <a:pPr>
              <a:buClr>
                <a:srgbClr val="000000"/>
              </a:buClr>
              <a:buSzPts val="1800"/>
            </a:pPr>
            <a:r>
              <a:rPr lang="en-US" altLang="zh-CN" dirty="0" smtClean="0">
                <a:solidFill>
                  <a:schemeClr val="dk1"/>
                </a:solidFill>
                <a:latin typeface="Neue Einstellung Normal" pitchFamily="2" charset="0"/>
                <a:ea typeface="Trebuchet MS"/>
                <a:cs typeface="Trebuchet MS"/>
                <a:sym typeface="Trebuchet MS"/>
              </a:rPr>
              <a:t>USA</a:t>
            </a:r>
            <a:endParaRPr lang="en-US" altLang="zh-CN" sz="1000" dirty="0">
              <a:solidFill>
                <a:srgbClr val="000000"/>
              </a:solidFill>
              <a:latin typeface="Neue Einstellung Normal" pitchFamily="2" charset="0"/>
              <a:ea typeface="Trebuchet MS"/>
              <a:cs typeface="Trebuchet MS"/>
              <a:sym typeface="Trebuchet MS"/>
            </a:endParaRPr>
          </a:p>
        </p:txBody>
      </p:sp>
      <p:sp>
        <p:nvSpPr>
          <p:cNvPr id="17" name="文本占位符 16">
            <a:extLst>
              <a:ext uri="{FF2B5EF4-FFF2-40B4-BE49-F238E27FC236}">
                <a16:creationId xmlns:a16="http://schemas.microsoft.com/office/drawing/2014/main" id="{56C57416-D369-62BA-B493-EAE4B98941BF}"/>
              </a:ext>
            </a:extLst>
          </p:cNvPr>
          <p:cNvSpPr>
            <a:spLocks noGrp="1"/>
          </p:cNvSpPr>
          <p:nvPr>
            <p:ph type="body" sz="quarter" idx="15"/>
          </p:nvPr>
        </p:nvSpPr>
        <p:spPr/>
        <p:txBody>
          <a:bodyPr/>
          <a:lstStyle/>
          <a:p>
            <a:r>
              <a:rPr lang="en-US" altLang="zh-CN" sz="1000" dirty="0" smtClean="0">
                <a:solidFill>
                  <a:schemeClr val="dk1"/>
                </a:solidFill>
                <a:latin typeface="Neue Einstellung Normal" pitchFamily="2" charset="0"/>
                <a:ea typeface="Times New Roman"/>
                <a:cs typeface="Times New Roman"/>
                <a:sym typeface="Times New Roman"/>
              </a:rPr>
              <a:t>$</a:t>
            </a:r>
            <a:r>
              <a:rPr lang="en-US" altLang="zh-CN" dirty="0" smtClean="0">
                <a:solidFill>
                  <a:schemeClr val="dk1"/>
                </a:solidFill>
                <a:latin typeface="Neue Einstellung Normal" pitchFamily="2" charset="0"/>
                <a:ea typeface="Times New Roman"/>
                <a:cs typeface="Times New Roman"/>
                <a:sym typeface="Times New Roman"/>
              </a:rPr>
              <a:t>2.81</a:t>
            </a:r>
            <a:endParaRPr lang="zh-CN" altLang="en-US" dirty="0">
              <a:latin typeface="Neue Einstellung Normal" pitchFamily="2" charset="0"/>
            </a:endParaRPr>
          </a:p>
        </p:txBody>
      </p:sp>
      <p:sp>
        <p:nvSpPr>
          <p:cNvPr id="18" name="文本占位符 17">
            <a:extLst>
              <a:ext uri="{FF2B5EF4-FFF2-40B4-BE49-F238E27FC236}">
                <a16:creationId xmlns:a16="http://schemas.microsoft.com/office/drawing/2014/main" id="{0FBEA1E7-7485-D309-DAB7-D3D9057E0AD0}"/>
              </a:ext>
            </a:extLst>
          </p:cNvPr>
          <p:cNvSpPr>
            <a:spLocks noGrp="1"/>
          </p:cNvSpPr>
          <p:nvPr>
            <p:ph type="body" sz="quarter" idx="16"/>
          </p:nvPr>
        </p:nvSpPr>
        <p:spPr/>
        <p:txBody>
          <a:bodyPr anchor="ctr" anchorCtr="0">
            <a:normAutofit/>
          </a:bodyPr>
          <a:lstStyle/>
          <a:p>
            <a:r>
              <a:rPr lang="en-IN" dirty="0"/>
              <a:t>Elizabeth's Food Company</a:t>
            </a:r>
            <a:endParaRPr lang="en-IN" dirty="0"/>
          </a:p>
        </p:txBody>
      </p:sp>
      <p:sp>
        <p:nvSpPr>
          <p:cNvPr id="19" name="文本占位符 18">
            <a:extLst>
              <a:ext uri="{FF2B5EF4-FFF2-40B4-BE49-F238E27FC236}">
                <a16:creationId xmlns:a16="http://schemas.microsoft.com/office/drawing/2014/main" id="{247B5F17-6537-F408-F36C-0F59EE48B164}"/>
              </a:ext>
            </a:extLst>
          </p:cNvPr>
          <p:cNvSpPr>
            <a:spLocks noGrp="1"/>
          </p:cNvSpPr>
          <p:nvPr>
            <p:ph type="body" sz="quarter" idx="17"/>
          </p:nvPr>
        </p:nvSpPr>
        <p:spPr/>
        <p:txBody>
          <a:bodyPr anchor="ctr" anchorCtr="0">
            <a:normAutofit/>
          </a:bodyPr>
          <a:lstStyle/>
          <a:p>
            <a:r>
              <a:rPr lang="en-US" dirty="0" smtClean="0"/>
              <a:t>Croissant Crisps</a:t>
            </a:r>
            <a:endParaRPr lang="en-US"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70130" y="1771685"/>
            <a:ext cx="2034847" cy="259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648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078C72E8-367E-47EC-965C-10AD47104C9B}"/>
              </a:ext>
            </a:extLst>
          </p:cNvPr>
          <p:cNvSpPr>
            <a:spLocks noGrp="1"/>
          </p:cNvSpPr>
          <p:nvPr>
            <p:ph type="body" sz="quarter" idx="11"/>
          </p:nvPr>
        </p:nvSpPr>
        <p:spPr/>
        <p:txBody>
          <a:bodyPr/>
          <a:lstStyle/>
          <a:p>
            <a:pPr>
              <a:spcBef>
                <a:spcPts val="299"/>
              </a:spcBef>
              <a:buClr>
                <a:schemeClr val="dk1"/>
              </a:buClr>
              <a:buSzPts val="1100"/>
            </a:pPr>
            <a:r>
              <a:rPr lang="en-US" dirty="0">
                <a:solidFill>
                  <a:schemeClr val="dk1"/>
                </a:solidFill>
                <a:latin typeface="Neue Einstellung" panose="00000500000000000000" pitchFamily="50" charset="0"/>
              </a:rPr>
              <a:t>Jet-Puffed Color Changers Marshmallows change color when they come into contact with heat. This offers a unique experience to consumers. The product also appeals to consumers' desire for foods that offer an aesthetic component. </a:t>
            </a:r>
            <a:endParaRPr lang="en-US" dirty="0">
              <a:latin typeface="Neue Einstellung" panose="00000500000000000000" pitchFamily="50" charset="0"/>
            </a:endParaRPr>
          </a:p>
        </p:txBody>
      </p:sp>
      <p:sp>
        <p:nvSpPr>
          <p:cNvPr id="14" name="文本占位符 13">
            <a:extLst>
              <a:ext uri="{FF2B5EF4-FFF2-40B4-BE49-F238E27FC236}">
                <a16:creationId xmlns:a16="http://schemas.microsoft.com/office/drawing/2014/main" id="{8A99EBF8-3A9D-9DA4-C63B-63DEF87CD65A}"/>
              </a:ext>
            </a:extLst>
          </p:cNvPr>
          <p:cNvSpPr>
            <a:spLocks noGrp="1"/>
          </p:cNvSpPr>
          <p:nvPr>
            <p:ph type="body" sz="quarter" idx="12"/>
          </p:nvPr>
        </p:nvSpPr>
        <p:spPr/>
        <p:txBody>
          <a:bodyPr/>
          <a:lstStyle/>
          <a:p>
            <a:r>
              <a:rPr lang="en-GB" dirty="0">
                <a:solidFill>
                  <a:schemeClr val="dk1"/>
                </a:solidFill>
              </a:rPr>
              <a:t>Kraft Heinz Foods, USA</a:t>
            </a:r>
            <a:endParaRPr lang="en-GB" dirty="0">
              <a:solidFill>
                <a:schemeClr val="dk1"/>
              </a:solidFill>
            </a:endParaRPr>
          </a:p>
        </p:txBody>
      </p:sp>
      <p:sp>
        <p:nvSpPr>
          <p:cNvPr id="15" name="文本占位符 14">
            <a:extLst>
              <a:ext uri="{FF2B5EF4-FFF2-40B4-BE49-F238E27FC236}">
                <a16:creationId xmlns:a16="http://schemas.microsoft.com/office/drawing/2014/main" id="{66CE2C4F-4D4E-4418-9CCE-B221F8FC2BF0}"/>
              </a:ext>
            </a:extLst>
          </p:cNvPr>
          <p:cNvSpPr>
            <a:spLocks noGrp="1"/>
          </p:cNvSpPr>
          <p:nvPr>
            <p:ph type="body" sz="quarter" idx="13"/>
          </p:nvPr>
        </p:nvSpPr>
        <p:spPr/>
        <p:txBody>
          <a:bodyPr/>
          <a:lstStyle/>
          <a:p>
            <a:r>
              <a:rPr lang="en-GB" dirty="0">
                <a:solidFill>
                  <a:schemeClr val="dk1"/>
                </a:solidFill>
              </a:rPr>
              <a:t>Jet-Puffed</a:t>
            </a:r>
            <a:endParaRPr lang="zh-CN" altLang="en-US" dirty="0">
              <a:latin typeface="Neue Einstellung Normal" pitchFamily="2" charset="0"/>
            </a:endParaRPr>
          </a:p>
        </p:txBody>
      </p:sp>
      <p:sp>
        <p:nvSpPr>
          <p:cNvPr id="16" name="文本占位符 15">
            <a:extLst>
              <a:ext uri="{FF2B5EF4-FFF2-40B4-BE49-F238E27FC236}">
                <a16:creationId xmlns:a16="http://schemas.microsoft.com/office/drawing/2014/main" id="{73358B8B-2173-4536-FCB0-AB40B581CA98}"/>
              </a:ext>
            </a:extLst>
          </p:cNvPr>
          <p:cNvSpPr>
            <a:spLocks noGrp="1"/>
          </p:cNvSpPr>
          <p:nvPr>
            <p:ph type="body" sz="quarter" idx="14"/>
          </p:nvPr>
        </p:nvSpPr>
        <p:spPr/>
        <p:txBody>
          <a:bodyPr/>
          <a:lstStyle/>
          <a:p>
            <a:pPr>
              <a:buClr>
                <a:srgbClr val="000000"/>
              </a:buClr>
              <a:buSzPts val="1800"/>
            </a:pPr>
            <a:r>
              <a:rPr lang="en-GB" dirty="0" smtClean="0">
                <a:solidFill>
                  <a:schemeClr val="dk1"/>
                </a:solidFill>
              </a:rPr>
              <a:t>USA</a:t>
            </a:r>
            <a:endParaRPr lang="en-GB" dirty="0">
              <a:solidFill>
                <a:schemeClr val="dk1"/>
              </a:solidFill>
            </a:endParaRPr>
          </a:p>
          <a:p>
            <a:pPr>
              <a:buClr>
                <a:srgbClr val="000000"/>
              </a:buClr>
              <a:buSzPts val="1800"/>
            </a:pPr>
            <a:endParaRPr lang="en-US" altLang="zh-CN" sz="1000" dirty="0">
              <a:solidFill>
                <a:srgbClr val="000000"/>
              </a:solidFill>
              <a:latin typeface="Neue Einstellung Normal" pitchFamily="2" charset="0"/>
              <a:ea typeface="Trebuchet MS"/>
              <a:cs typeface="Trebuchet MS"/>
              <a:sym typeface="Trebuchet MS"/>
            </a:endParaRPr>
          </a:p>
        </p:txBody>
      </p:sp>
      <p:sp>
        <p:nvSpPr>
          <p:cNvPr id="17" name="文本占位符 16">
            <a:extLst>
              <a:ext uri="{FF2B5EF4-FFF2-40B4-BE49-F238E27FC236}">
                <a16:creationId xmlns:a16="http://schemas.microsoft.com/office/drawing/2014/main" id="{56C57416-D369-62BA-B493-EAE4B98941BF}"/>
              </a:ext>
            </a:extLst>
          </p:cNvPr>
          <p:cNvSpPr>
            <a:spLocks noGrp="1"/>
          </p:cNvSpPr>
          <p:nvPr>
            <p:ph type="body" sz="quarter" idx="15"/>
          </p:nvPr>
        </p:nvSpPr>
        <p:spPr/>
        <p:txBody>
          <a:bodyPr/>
          <a:lstStyle/>
          <a:p>
            <a:r>
              <a:rPr lang="en-US" altLang="zh-CN" sz="1000" dirty="0" smtClean="0">
                <a:solidFill>
                  <a:schemeClr val="dk1"/>
                </a:solidFill>
                <a:latin typeface="Neue Einstellung Normal" pitchFamily="2" charset="0"/>
                <a:ea typeface="Times New Roman"/>
                <a:cs typeface="Times New Roman"/>
                <a:sym typeface="Times New Roman"/>
              </a:rPr>
              <a:t>$</a:t>
            </a:r>
            <a:r>
              <a:rPr lang="en-US" altLang="zh-CN" dirty="0" smtClean="0">
                <a:solidFill>
                  <a:schemeClr val="dk1"/>
                </a:solidFill>
                <a:latin typeface="Neue Einstellung Normal" pitchFamily="2" charset="0"/>
                <a:ea typeface="Times New Roman"/>
                <a:cs typeface="Times New Roman"/>
                <a:sym typeface="Times New Roman"/>
              </a:rPr>
              <a:t>2.99</a:t>
            </a:r>
            <a:endParaRPr lang="en-US" altLang="zh-CN" sz="800" dirty="0">
              <a:solidFill>
                <a:srgbClr val="000000"/>
              </a:solidFill>
              <a:latin typeface="Neue Einstellung Normal" pitchFamily="2" charset="0"/>
              <a:ea typeface="Arial"/>
              <a:cs typeface="Arial"/>
              <a:sym typeface="Arial"/>
            </a:endParaRPr>
          </a:p>
          <a:p>
            <a:pPr marL="0" indent="0">
              <a:buNone/>
            </a:pPr>
            <a:endParaRPr lang="zh-CN" altLang="en-US" dirty="0">
              <a:latin typeface="Neue Einstellung Normal" pitchFamily="2" charset="0"/>
            </a:endParaRPr>
          </a:p>
        </p:txBody>
      </p:sp>
      <p:sp>
        <p:nvSpPr>
          <p:cNvPr id="18" name="文本占位符 17">
            <a:extLst>
              <a:ext uri="{FF2B5EF4-FFF2-40B4-BE49-F238E27FC236}">
                <a16:creationId xmlns:a16="http://schemas.microsoft.com/office/drawing/2014/main" id="{0FBEA1E7-7485-D309-DAB7-D3D9057E0AD0}"/>
              </a:ext>
            </a:extLst>
          </p:cNvPr>
          <p:cNvSpPr>
            <a:spLocks noGrp="1"/>
          </p:cNvSpPr>
          <p:nvPr>
            <p:ph type="body" sz="quarter" idx="16"/>
          </p:nvPr>
        </p:nvSpPr>
        <p:spPr/>
        <p:txBody>
          <a:bodyPr anchor="ctr" anchorCtr="0">
            <a:normAutofit/>
          </a:bodyPr>
          <a:lstStyle/>
          <a:p>
            <a:r>
              <a:rPr lang="en-GB" dirty="0" smtClean="0"/>
              <a:t>Jet-Puffed</a:t>
            </a:r>
            <a:endParaRPr lang="en-GB" dirty="0"/>
          </a:p>
        </p:txBody>
      </p:sp>
      <p:sp>
        <p:nvSpPr>
          <p:cNvPr id="19" name="文本占位符 18">
            <a:extLst>
              <a:ext uri="{FF2B5EF4-FFF2-40B4-BE49-F238E27FC236}">
                <a16:creationId xmlns:a16="http://schemas.microsoft.com/office/drawing/2014/main" id="{247B5F17-6537-F408-F36C-0F59EE48B164}"/>
              </a:ext>
            </a:extLst>
          </p:cNvPr>
          <p:cNvSpPr>
            <a:spLocks noGrp="1"/>
          </p:cNvSpPr>
          <p:nvPr>
            <p:ph type="body" sz="quarter" idx="17"/>
          </p:nvPr>
        </p:nvSpPr>
        <p:spPr/>
        <p:txBody>
          <a:bodyPr anchor="ctr" anchorCtr="0">
            <a:normAutofit/>
          </a:bodyPr>
          <a:lstStyle/>
          <a:p>
            <a:r>
              <a:rPr lang="en-GB" dirty="0" err="1"/>
              <a:t>Color</a:t>
            </a:r>
            <a:r>
              <a:rPr lang="en-GB" dirty="0"/>
              <a:t> Changers Marshmallows </a:t>
            </a:r>
          </a:p>
        </p:txBody>
      </p:sp>
      <p:pic>
        <p:nvPicPr>
          <p:cNvPr id="10" name="Google Shape;56;p19"/>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423947" y="2226355"/>
            <a:ext cx="2431620" cy="1685499"/>
          </a:xfrm>
          <a:prstGeom prst="rect">
            <a:avLst/>
          </a:prstGeom>
          <a:noFill/>
          <a:ln>
            <a:noFill/>
          </a:ln>
        </p:spPr>
      </p:pic>
    </p:spTree>
    <p:extLst>
      <p:ext uri="{BB962C8B-B14F-4D97-AF65-F5344CB8AC3E}">
        <p14:creationId xmlns:p14="http://schemas.microsoft.com/office/powerpoint/2010/main" val="1921007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078C72E8-367E-47EC-965C-10AD47104C9B}"/>
              </a:ext>
            </a:extLst>
          </p:cNvPr>
          <p:cNvSpPr>
            <a:spLocks noGrp="1"/>
          </p:cNvSpPr>
          <p:nvPr>
            <p:ph type="body" sz="quarter" idx="11"/>
          </p:nvPr>
        </p:nvSpPr>
        <p:spPr/>
        <p:txBody>
          <a:bodyPr/>
          <a:lstStyle/>
          <a:p>
            <a:pPr>
              <a:spcBef>
                <a:spcPts val="300"/>
              </a:spcBef>
              <a:buClr>
                <a:schemeClr val="dk1"/>
              </a:buClr>
              <a:buSzPts val="1700"/>
            </a:pPr>
            <a:r>
              <a:rPr lang="en-US" dirty="0" smtClean="0">
                <a:solidFill>
                  <a:schemeClr val="dk1"/>
                </a:solidFill>
                <a:highlight>
                  <a:srgbClr val="FFFFFF"/>
                </a:highlight>
                <a:latin typeface="Neue Einstellung" panose="00000500000000000000" pitchFamily="50" charset="0"/>
              </a:rPr>
              <a:t>This coffee mix offers </a:t>
            </a:r>
            <a:r>
              <a:rPr lang="en-US" dirty="0">
                <a:solidFill>
                  <a:schemeClr val="dk1"/>
                </a:solidFill>
                <a:highlight>
                  <a:srgbClr val="FFFFFF"/>
                </a:highlight>
                <a:latin typeface="Neue Einstellung" panose="00000500000000000000" pitchFamily="50" charset="0"/>
              </a:rPr>
              <a:t>cafe style cold coffee at home tapping into booming consumer demand for iced coffee (driven by Gen Z and millennials) but in an affordable format. Cold stirred foam technology creates a creamy, café-style beverage without the need for special equipment</a:t>
            </a:r>
            <a:endParaRPr lang="en-US" dirty="0">
              <a:solidFill>
                <a:schemeClr val="dk1"/>
              </a:solidFill>
              <a:latin typeface="Neue Einstellung" panose="00000500000000000000" pitchFamily="50" charset="0"/>
            </a:endParaRPr>
          </a:p>
        </p:txBody>
      </p:sp>
      <p:sp>
        <p:nvSpPr>
          <p:cNvPr id="14" name="文本占位符 13">
            <a:extLst>
              <a:ext uri="{FF2B5EF4-FFF2-40B4-BE49-F238E27FC236}">
                <a16:creationId xmlns:a16="http://schemas.microsoft.com/office/drawing/2014/main" id="{8A99EBF8-3A9D-9DA4-C63B-63DEF87CD65A}"/>
              </a:ext>
            </a:extLst>
          </p:cNvPr>
          <p:cNvSpPr>
            <a:spLocks noGrp="1"/>
          </p:cNvSpPr>
          <p:nvPr>
            <p:ph type="body" sz="quarter" idx="12"/>
          </p:nvPr>
        </p:nvSpPr>
        <p:spPr/>
        <p:txBody>
          <a:bodyPr/>
          <a:lstStyle/>
          <a:p>
            <a:pPr>
              <a:buClr>
                <a:schemeClr val="dk1"/>
              </a:buClr>
              <a:buSzPts val="1100"/>
            </a:pPr>
            <a:r>
              <a:rPr lang="en-US" dirty="0">
                <a:solidFill>
                  <a:schemeClr val="dk1"/>
                </a:solidFill>
                <a:latin typeface="Neue Einstellung" panose="00000500000000000000" pitchFamily="50" charset="0"/>
                <a:ea typeface="Trebuchet MS"/>
                <a:cs typeface="Trebuchet MS"/>
                <a:sym typeface="Trebuchet MS"/>
              </a:rPr>
              <a:t>Kraft Heinz Foods, USA</a:t>
            </a:r>
            <a:endParaRPr lang="en-US" dirty="0">
              <a:solidFill>
                <a:schemeClr val="dk1"/>
              </a:solidFill>
              <a:latin typeface="Neue Einstellung" panose="00000500000000000000" pitchFamily="50" charset="0"/>
              <a:ea typeface="Trebuchet MS"/>
              <a:cs typeface="Trebuchet MS"/>
              <a:sym typeface="Trebuchet MS"/>
            </a:endParaRPr>
          </a:p>
          <a:p>
            <a:pPr>
              <a:buSzPts val="2100"/>
            </a:pPr>
            <a:endParaRPr lang="en-US" dirty="0">
              <a:solidFill>
                <a:schemeClr val="dk1"/>
              </a:solidFill>
              <a:latin typeface="Neue Einstellung" panose="00000500000000000000" pitchFamily="50" charset="0"/>
              <a:ea typeface="Trebuchet MS"/>
              <a:cs typeface="Trebuchet MS"/>
              <a:sym typeface="Trebuchet MS"/>
            </a:endParaRPr>
          </a:p>
        </p:txBody>
      </p:sp>
      <p:sp>
        <p:nvSpPr>
          <p:cNvPr id="15" name="文本占位符 14">
            <a:extLst>
              <a:ext uri="{FF2B5EF4-FFF2-40B4-BE49-F238E27FC236}">
                <a16:creationId xmlns:a16="http://schemas.microsoft.com/office/drawing/2014/main" id="{66CE2C4F-4D4E-4418-9CCE-B221F8FC2BF0}"/>
              </a:ext>
            </a:extLst>
          </p:cNvPr>
          <p:cNvSpPr>
            <a:spLocks noGrp="1"/>
          </p:cNvSpPr>
          <p:nvPr>
            <p:ph type="body" sz="quarter" idx="13"/>
          </p:nvPr>
        </p:nvSpPr>
        <p:spPr/>
        <p:txBody>
          <a:bodyPr/>
          <a:lstStyle/>
          <a:p>
            <a:r>
              <a:rPr lang="en-US" altLang="zh-CN" dirty="0">
                <a:solidFill>
                  <a:schemeClr val="dk1"/>
                </a:solidFill>
                <a:latin typeface="Neue Einstellung Normal" pitchFamily="2" charset="0"/>
                <a:ea typeface="Trebuchet MS"/>
                <a:cs typeface="Trebuchet MS"/>
                <a:sym typeface="Trebuchet MS"/>
              </a:rPr>
              <a:t>Maxwell House </a:t>
            </a:r>
            <a:endParaRPr lang="zh-CN" altLang="en-US" dirty="0">
              <a:latin typeface="Neue Einstellung Normal" pitchFamily="2" charset="0"/>
            </a:endParaRPr>
          </a:p>
        </p:txBody>
      </p:sp>
      <p:sp>
        <p:nvSpPr>
          <p:cNvPr id="16" name="文本占位符 15">
            <a:extLst>
              <a:ext uri="{FF2B5EF4-FFF2-40B4-BE49-F238E27FC236}">
                <a16:creationId xmlns:a16="http://schemas.microsoft.com/office/drawing/2014/main" id="{73358B8B-2173-4536-FCB0-AB40B581CA98}"/>
              </a:ext>
            </a:extLst>
          </p:cNvPr>
          <p:cNvSpPr>
            <a:spLocks noGrp="1"/>
          </p:cNvSpPr>
          <p:nvPr>
            <p:ph type="body" sz="quarter" idx="14"/>
          </p:nvPr>
        </p:nvSpPr>
        <p:spPr/>
        <p:txBody>
          <a:bodyPr/>
          <a:lstStyle/>
          <a:p>
            <a:pPr>
              <a:buClr>
                <a:srgbClr val="000000"/>
              </a:buClr>
              <a:buSzPts val="1800"/>
            </a:pPr>
            <a:r>
              <a:rPr lang="en-US" altLang="zh-CN" sz="1000" dirty="0">
                <a:solidFill>
                  <a:schemeClr val="dk1"/>
                </a:solidFill>
                <a:latin typeface="Neue Einstellung Normal" pitchFamily="2" charset="0"/>
                <a:ea typeface="Trebuchet MS"/>
                <a:cs typeface="Trebuchet MS"/>
                <a:sym typeface="Trebuchet MS"/>
              </a:rPr>
              <a:t>USA</a:t>
            </a:r>
            <a:endParaRPr lang="en-US" altLang="zh-CN" sz="1000" dirty="0">
              <a:solidFill>
                <a:srgbClr val="000000"/>
              </a:solidFill>
              <a:latin typeface="Neue Einstellung Normal" pitchFamily="2" charset="0"/>
              <a:ea typeface="Trebuchet MS"/>
              <a:cs typeface="Trebuchet MS"/>
              <a:sym typeface="Trebuchet MS"/>
            </a:endParaRPr>
          </a:p>
        </p:txBody>
      </p:sp>
      <p:sp>
        <p:nvSpPr>
          <p:cNvPr id="17" name="文本占位符 16">
            <a:extLst>
              <a:ext uri="{FF2B5EF4-FFF2-40B4-BE49-F238E27FC236}">
                <a16:creationId xmlns:a16="http://schemas.microsoft.com/office/drawing/2014/main" id="{56C57416-D369-62BA-B493-EAE4B98941BF}"/>
              </a:ext>
            </a:extLst>
          </p:cNvPr>
          <p:cNvSpPr>
            <a:spLocks noGrp="1"/>
          </p:cNvSpPr>
          <p:nvPr>
            <p:ph type="body" sz="quarter" idx="15"/>
          </p:nvPr>
        </p:nvSpPr>
        <p:spPr/>
        <p:txBody>
          <a:bodyPr/>
          <a:lstStyle/>
          <a:p>
            <a:r>
              <a:rPr lang="en-US" altLang="zh-CN" sz="1000" dirty="0" smtClean="0">
                <a:solidFill>
                  <a:schemeClr val="dk1"/>
                </a:solidFill>
                <a:latin typeface="Neue Einstellung Normal" pitchFamily="2" charset="0"/>
                <a:ea typeface="Times New Roman"/>
                <a:cs typeface="Times New Roman"/>
                <a:sym typeface="Times New Roman"/>
              </a:rPr>
              <a:t>$</a:t>
            </a:r>
            <a:r>
              <a:rPr lang="en-US" altLang="zh-CN" dirty="0" smtClean="0">
                <a:solidFill>
                  <a:schemeClr val="dk1"/>
                </a:solidFill>
                <a:latin typeface="Neue Einstellung Normal" pitchFamily="2" charset="0"/>
                <a:ea typeface="Times New Roman"/>
                <a:cs typeface="Times New Roman"/>
                <a:sym typeface="Times New Roman"/>
              </a:rPr>
              <a:t>4.15</a:t>
            </a:r>
            <a:endParaRPr lang="en-US" altLang="zh-CN" sz="800" dirty="0">
              <a:solidFill>
                <a:srgbClr val="000000"/>
              </a:solidFill>
              <a:latin typeface="Neue Einstellung Normal" pitchFamily="2" charset="0"/>
              <a:ea typeface="Arial"/>
              <a:cs typeface="Arial"/>
              <a:sym typeface="Arial"/>
            </a:endParaRPr>
          </a:p>
          <a:p>
            <a:pPr marL="0" indent="0">
              <a:buNone/>
            </a:pPr>
            <a:endParaRPr lang="zh-CN" altLang="en-US" dirty="0">
              <a:latin typeface="Neue Einstellung Normal" pitchFamily="2" charset="0"/>
            </a:endParaRPr>
          </a:p>
        </p:txBody>
      </p:sp>
      <p:sp>
        <p:nvSpPr>
          <p:cNvPr id="18" name="文本占位符 17">
            <a:extLst>
              <a:ext uri="{FF2B5EF4-FFF2-40B4-BE49-F238E27FC236}">
                <a16:creationId xmlns:a16="http://schemas.microsoft.com/office/drawing/2014/main" id="{0FBEA1E7-7485-D309-DAB7-D3D9057E0AD0}"/>
              </a:ext>
            </a:extLst>
          </p:cNvPr>
          <p:cNvSpPr>
            <a:spLocks noGrp="1"/>
          </p:cNvSpPr>
          <p:nvPr>
            <p:ph type="body" sz="quarter" idx="16"/>
          </p:nvPr>
        </p:nvSpPr>
        <p:spPr/>
        <p:txBody>
          <a:bodyPr anchor="ctr" anchorCtr="0">
            <a:noAutofit/>
          </a:bodyPr>
          <a:lstStyle/>
          <a:p>
            <a:pPr>
              <a:buSzPts val="2100"/>
            </a:pPr>
            <a:r>
              <a:rPr lang="en-US" dirty="0"/>
              <a:t>Maxwell House </a:t>
            </a:r>
          </a:p>
        </p:txBody>
      </p:sp>
      <p:sp>
        <p:nvSpPr>
          <p:cNvPr id="19" name="文本占位符 18">
            <a:extLst>
              <a:ext uri="{FF2B5EF4-FFF2-40B4-BE49-F238E27FC236}">
                <a16:creationId xmlns:a16="http://schemas.microsoft.com/office/drawing/2014/main" id="{247B5F17-6537-F408-F36C-0F59EE48B164}"/>
              </a:ext>
            </a:extLst>
          </p:cNvPr>
          <p:cNvSpPr>
            <a:spLocks noGrp="1"/>
          </p:cNvSpPr>
          <p:nvPr>
            <p:ph type="body" sz="quarter" idx="17"/>
          </p:nvPr>
        </p:nvSpPr>
        <p:spPr/>
        <p:txBody>
          <a:bodyPr anchor="ctr" anchorCtr="0">
            <a:normAutofit/>
          </a:bodyPr>
          <a:lstStyle/>
          <a:p>
            <a:pPr>
              <a:buSzPts val="1100"/>
            </a:pPr>
            <a:r>
              <a:rPr lang="en-US" dirty="0"/>
              <a:t>Vanilla Iced Latte with Foam All in One Drink Mix</a:t>
            </a:r>
            <a:endParaRPr lang="en-GB" dirty="0"/>
          </a:p>
        </p:txBody>
      </p:sp>
      <p:pic>
        <p:nvPicPr>
          <p:cNvPr id="10" name="Google Shape;196;g2700507cef3_1_0"/>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654971" y="1583405"/>
            <a:ext cx="1859429" cy="2849539"/>
          </a:xfrm>
          <a:prstGeom prst="rect">
            <a:avLst/>
          </a:prstGeom>
          <a:noFill/>
          <a:ln>
            <a:noFill/>
          </a:ln>
        </p:spPr>
      </p:pic>
    </p:spTree>
    <p:extLst>
      <p:ext uri="{BB962C8B-B14F-4D97-AF65-F5344CB8AC3E}">
        <p14:creationId xmlns:p14="http://schemas.microsoft.com/office/powerpoint/2010/main" val="305738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078C72E8-367E-47EC-965C-10AD47104C9B}"/>
              </a:ext>
            </a:extLst>
          </p:cNvPr>
          <p:cNvSpPr>
            <a:spLocks noGrp="1"/>
          </p:cNvSpPr>
          <p:nvPr>
            <p:ph type="body" sz="quarter" idx="11"/>
          </p:nvPr>
        </p:nvSpPr>
        <p:spPr/>
        <p:txBody>
          <a:bodyPr/>
          <a:lstStyle/>
          <a:p>
            <a:pPr>
              <a:spcBef>
                <a:spcPts val="300"/>
              </a:spcBef>
              <a:buClr>
                <a:schemeClr val="dk1"/>
              </a:buClr>
              <a:buSzPts val="1100"/>
            </a:pPr>
            <a:r>
              <a:rPr lang="en-US" altLang="zh-CN" dirty="0" smtClean="0">
                <a:solidFill>
                  <a:schemeClr val="dk1"/>
                </a:solidFill>
                <a:latin typeface="Neue Einstellung" panose="00000500000000000000" pitchFamily="50" charset="0"/>
              </a:rPr>
              <a:t>Walgreen’s </a:t>
            </a:r>
            <a:r>
              <a:rPr lang="en-US" altLang="zh-CN" dirty="0" err="1">
                <a:solidFill>
                  <a:schemeClr val="dk1"/>
                </a:solidFill>
                <a:latin typeface="Neue Einstellung" panose="00000500000000000000" pitchFamily="50" charset="0"/>
              </a:rPr>
              <a:t>p</a:t>
            </a:r>
            <a:r>
              <a:rPr lang="en-US" dirty="0" err="1" smtClean="0">
                <a:solidFill>
                  <a:schemeClr val="dk1"/>
                </a:solidFill>
                <a:latin typeface="Neue Einstellung" panose="00000500000000000000" pitchFamily="50" charset="0"/>
              </a:rPr>
              <a:t>eelable</a:t>
            </a:r>
            <a:r>
              <a:rPr lang="en-US" dirty="0" smtClean="0">
                <a:solidFill>
                  <a:schemeClr val="dk1"/>
                </a:solidFill>
                <a:latin typeface="Neue Einstellung" panose="00000500000000000000" pitchFamily="50" charset="0"/>
              </a:rPr>
              <a:t> </a:t>
            </a:r>
            <a:r>
              <a:rPr lang="en-US" dirty="0">
                <a:solidFill>
                  <a:schemeClr val="dk1"/>
                </a:solidFill>
                <a:latin typeface="Neue Einstellung" panose="00000500000000000000" pitchFamily="50" charset="0"/>
              </a:rPr>
              <a:t>candy </a:t>
            </a:r>
            <a:r>
              <a:rPr lang="en-US" dirty="0" smtClean="0">
                <a:solidFill>
                  <a:schemeClr val="dk1"/>
                </a:solidFill>
                <a:latin typeface="Neue Einstellung" panose="00000500000000000000" pitchFamily="50" charset="0"/>
              </a:rPr>
              <a:t>contains creative </a:t>
            </a:r>
            <a:r>
              <a:rPr lang="en-US" dirty="0">
                <a:solidFill>
                  <a:schemeClr val="dk1"/>
                </a:solidFill>
                <a:latin typeface="Neue Einstellung" panose="00000500000000000000" pitchFamily="50" charset="0"/>
              </a:rPr>
              <a:t>uses of texture amp up the indulgence </a:t>
            </a:r>
            <a:r>
              <a:rPr lang="en-US" dirty="0" smtClean="0">
                <a:solidFill>
                  <a:schemeClr val="dk1"/>
                </a:solidFill>
                <a:latin typeface="Neue Einstellung" panose="00000500000000000000" pitchFamily="50" charset="0"/>
              </a:rPr>
              <a:t>factor. Although it is gluten free and includes low/no/reduced allergen, it is indeed artificially </a:t>
            </a:r>
            <a:r>
              <a:rPr lang="en-US" dirty="0" err="1" smtClean="0">
                <a:solidFill>
                  <a:schemeClr val="dk1"/>
                </a:solidFill>
                <a:latin typeface="Neue Einstellung" panose="00000500000000000000" pitchFamily="50" charset="0"/>
              </a:rPr>
              <a:t>favoured</a:t>
            </a:r>
            <a:r>
              <a:rPr lang="en-US" dirty="0" smtClean="0">
                <a:solidFill>
                  <a:schemeClr val="dk1"/>
                </a:solidFill>
                <a:latin typeface="Neue Einstellung" panose="00000500000000000000" pitchFamily="50" charset="0"/>
              </a:rPr>
              <a:t>. </a:t>
            </a:r>
            <a:endParaRPr lang="en-US" dirty="0">
              <a:solidFill>
                <a:schemeClr val="dk1"/>
              </a:solidFill>
              <a:latin typeface="Neue Einstellung" panose="00000500000000000000" pitchFamily="50" charset="0"/>
            </a:endParaRPr>
          </a:p>
        </p:txBody>
      </p:sp>
      <p:sp>
        <p:nvSpPr>
          <p:cNvPr id="14" name="文本占位符 13">
            <a:extLst>
              <a:ext uri="{FF2B5EF4-FFF2-40B4-BE49-F238E27FC236}">
                <a16:creationId xmlns:a16="http://schemas.microsoft.com/office/drawing/2014/main" id="{8A99EBF8-3A9D-9DA4-C63B-63DEF87CD65A}"/>
              </a:ext>
            </a:extLst>
          </p:cNvPr>
          <p:cNvSpPr>
            <a:spLocks noGrp="1"/>
          </p:cNvSpPr>
          <p:nvPr>
            <p:ph type="body" sz="quarter" idx="12"/>
          </p:nvPr>
        </p:nvSpPr>
        <p:spPr/>
        <p:txBody>
          <a:bodyPr/>
          <a:lstStyle/>
          <a:p>
            <a:r>
              <a:rPr lang="en-US" altLang="zh-CN" dirty="0">
                <a:solidFill>
                  <a:schemeClr val="dk1"/>
                </a:solidFill>
                <a:latin typeface="Neue Einstellung" panose="00000500000000000000" pitchFamily="50" charset="0"/>
              </a:rPr>
              <a:t>Walgreen, USA</a:t>
            </a:r>
            <a:endParaRPr lang="en-GB" dirty="0">
              <a:solidFill>
                <a:schemeClr val="dk1"/>
              </a:solidFill>
              <a:latin typeface="Neue Einstellung" panose="00000500000000000000" pitchFamily="50" charset="0"/>
            </a:endParaRPr>
          </a:p>
        </p:txBody>
      </p:sp>
      <p:sp>
        <p:nvSpPr>
          <p:cNvPr id="15" name="文本占位符 14">
            <a:extLst>
              <a:ext uri="{FF2B5EF4-FFF2-40B4-BE49-F238E27FC236}">
                <a16:creationId xmlns:a16="http://schemas.microsoft.com/office/drawing/2014/main" id="{66CE2C4F-4D4E-4418-9CCE-B221F8FC2BF0}"/>
              </a:ext>
            </a:extLst>
          </p:cNvPr>
          <p:cNvSpPr>
            <a:spLocks noGrp="1"/>
          </p:cNvSpPr>
          <p:nvPr>
            <p:ph type="body" sz="quarter" idx="13"/>
          </p:nvPr>
        </p:nvSpPr>
        <p:spPr/>
        <p:txBody>
          <a:bodyPr/>
          <a:lstStyle/>
          <a:p>
            <a:r>
              <a:rPr lang="en-US" altLang="zh-CN" dirty="0" smtClean="0">
                <a:solidFill>
                  <a:schemeClr val="dk1"/>
                </a:solidFill>
                <a:latin typeface="Neue Einstellung" panose="00000500000000000000" pitchFamily="50" charset="0"/>
              </a:rPr>
              <a:t>Nice!</a:t>
            </a:r>
            <a:endParaRPr lang="en-GB" dirty="0">
              <a:solidFill>
                <a:schemeClr val="dk1"/>
              </a:solidFill>
              <a:latin typeface="Neue Einstellung" panose="00000500000000000000" pitchFamily="50" charset="0"/>
            </a:endParaRPr>
          </a:p>
        </p:txBody>
      </p:sp>
      <p:sp>
        <p:nvSpPr>
          <p:cNvPr id="16" name="文本占位符 15">
            <a:extLst>
              <a:ext uri="{FF2B5EF4-FFF2-40B4-BE49-F238E27FC236}">
                <a16:creationId xmlns:a16="http://schemas.microsoft.com/office/drawing/2014/main" id="{73358B8B-2173-4536-FCB0-AB40B581CA98}"/>
              </a:ext>
            </a:extLst>
          </p:cNvPr>
          <p:cNvSpPr>
            <a:spLocks noGrp="1"/>
          </p:cNvSpPr>
          <p:nvPr>
            <p:ph type="body" sz="quarter" idx="14"/>
          </p:nvPr>
        </p:nvSpPr>
        <p:spPr/>
        <p:txBody>
          <a:bodyPr/>
          <a:lstStyle/>
          <a:p>
            <a:pPr>
              <a:buClr>
                <a:srgbClr val="000000"/>
              </a:buClr>
              <a:buSzPts val="1800"/>
            </a:pPr>
            <a:r>
              <a:rPr lang="en-US" altLang="zh-CN" sz="1000" dirty="0">
                <a:solidFill>
                  <a:schemeClr val="dk1"/>
                </a:solidFill>
                <a:latin typeface="Neue Einstellung Normal" pitchFamily="2" charset="0"/>
                <a:ea typeface="Trebuchet MS"/>
                <a:cs typeface="Trebuchet MS"/>
                <a:sym typeface="Trebuchet MS"/>
              </a:rPr>
              <a:t>USA</a:t>
            </a:r>
            <a:endParaRPr lang="en-US" altLang="zh-CN" sz="1000" dirty="0">
              <a:solidFill>
                <a:srgbClr val="000000"/>
              </a:solidFill>
              <a:latin typeface="Neue Einstellung Normal" pitchFamily="2" charset="0"/>
              <a:ea typeface="Trebuchet MS"/>
              <a:cs typeface="Trebuchet MS"/>
              <a:sym typeface="Trebuchet MS"/>
            </a:endParaRPr>
          </a:p>
        </p:txBody>
      </p:sp>
      <p:sp>
        <p:nvSpPr>
          <p:cNvPr id="17" name="文本占位符 16">
            <a:extLst>
              <a:ext uri="{FF2B5EF4-FFF2-40B4-BE49-F238E27FC236}">
                <a16:creationId xmlns:a16="http://schemas.microsoft.com/office/drawing/2014/main" id="{56C57416-D369-62BA-B493-EAE4B98941BF}"/>
              </a:ext>
            </a:extLst>
          </p:cNvPr>
          <p:cNvSpPr>
            <a:spLocks noGrp="1"/>
          </p:cNvSpPr>
          <p:nvPr>
            <p:ph type="body" sz="quarter" idx="15"/>
          </p:nvPr>
        </p:nvSpPr>
        <p:spPr/>
        <p:txBody>
          <a:bodyPr/>
          <a:lstStyle/>
          <a:p>
            <a:r>
              <a:rPr lang="en-US" altLang="zh-CN" sz="1000" dirty="0" smtClean="0">
                <a:solidFill>
                  <a:schemeClr val="dk1"/>
                </a:solidFill>
                <a:latin typeface="Neue Einstellung Normal" pitchFamily="2" charset="0"/>
                <a:ea typeface="Times New Roman"/>
                <a:cs typeface="Times New Roman"/>
                <a:sym typeface="Times New Roman"/>
              </a:rPr>
              <a:t>$</a:t>
            </a:r>
            <a:r>
              <a:rPr lang="en-US" altLang="zh-CN" dirty="0" smtClean="0">
                <a:solidFill>
                  <a:schemeClr val="dk1"/>
                </a:solidFill>
                <a:latin typeface="Neue Einstellung Normal" pitchFamily="2" charset="0"/>
                <a:ea typeface="Times New Roman"/>
                <a:cs typeface="Times New Roman"/>
                <a:sym typeface="Times New Roman"/>
              </a:rPr>
              <a:t>1.79</a:t>
            </a:r>
            <a:endParaRPr lang="en-US" altLang="zh-CN" sz="800" dirty="0">
              <a:solidFill>
                <a:srgbClr val="000000"/>
              </a:solidFill>
              <a:latin typeface="Neue Einstellung Normal" pitchFamily="2" charset="0"/>
              <a:ea typeface="Arial"/>
              <a:cs typeface="Arial"/>
              <a:sym typeface="Arial"/>
            </a:endParaRPr>
          </a:p>
          <a:p>
            <a:pPr marL="0" indent="0">
              <a:buNone/>
            </a:pPr>
            <a:endParaRPr lang="zh-CN" altLang="en-US" dirty="0">
              <a:latin typeface="Neue Einstellung Normal" pitchFamily="2" charset="0"/>
            </a:endParaRPr>
          </a:p>
        </p:txBody>
      </p:sp>
      <p:sp>
        <p:nvSpPr>
          <p:cNvPr id="18" name="文本占位符 17">
            <a:extLst>
              <a:ext uri="{FF2B5EF4-FFF2-40B4-BE49-F238E27FC236}">
                <a16:creationId xmlns:a16="http://schemas.microsoft.com/office/drawing/2014/main" id="{0FBEA1E7-7485-D309-DAB7-D3D9057E0AD0}"/>
              </a:ext>
            </a:extLst>
          </p:cNvPr>
          <p:cNvSpPr>
            <a:spLocks noGrp="1"/>
          </p:cNvSpPr>
          <p:nvPr>
            <p:ph type="body" sz="quarter" idx="16"/>
          </p:nvPr>
        </p:nvSpPr>
        <p:spPr/>
        <p:txBody>
          <a:bodyPr anchor="ctr" anchorCtr="0">
            <a:normAutofit/>
          </a:bodyPr>
          <a:lstStyle/>
          <a:p>
            <a:r>
              <a:rPr lang="en-US" altLang="zh-CN" dirty="0">
                <a:solidFill>
                  <a:schemeClr val="dk1"/>
                </a:solidFill>
                <a:latin typeface="Neue Einstellung" panose="00000500000000000000" pitchFamily="50" charset="0"/>
              </a:rPr>
              <a:t>Nice!</a:t>
            </a:r>
            <a:endParaRPr lang="en-GB" dirty="0">
              <a:solidFill>
                <a:schemeClr val="dk1"/>
              </a:solidFill>
              <a:latin typeface="Neue Einstellung" panose="00000500000000000000" pitchFamily="50" charset="0"/>
            </a:endParaRPr>
          </a:p>
        </p:txBody>
      </p:sp>
      <p:sp>
        <p:nvSpPr>
          <p:cNvPr id="19" name="文本占位符 18">
            <a:extLst>
              <a:ext uri="{FF2B5EF4-FFF2-40B4-BE49-F238E27FC236}">
                <a16:creationId xmlns:a16="http://schemas.microsoft.com/office/drawing/2014/main" id="{247B5F17-6537-F408-F36C-0F59EE48B164}"/>
              </a:ext>
            </a:extLst>
          </p:cNvPr>
          <p:cNvSpPr>
            <a:spLocks noGrp="1"/>
          </p:cNvSpPr>
          <p:nvPr>
            <p:ph type="body" sz="quarter" idx="17"/>
          </p:nvPr>
        </p:nvSpPr>
        <p:spPr/>
        <p:txBody>
          <a:bodyPr anchor="ctr" anchorCtr="0">
            <a:normAutofit/>
          </a:bodyPr>
          <a:lstStyle/>
          <a:p>
            <a:r>
              <a:rPr lang="en-US" dirty="0"/>
              <a:t>Will Grand Slam</a:t>
            </a:r>
            <a:endParaRPr lang="en-GB"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4765" y="1810233"/>
            <a:ext cx="1952754" cy="2708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290573"/>
      </p:ext>
    </p:extLst>
  </p:cSld>
  <p:clrMapOvr>
    <a:masterClrMapping/>
  </p:clrMapOvr>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1881</TotalTime>
  <Words>1161</Words>
  <Application>Microsoft Office PowerPoint</Application>
  <PresentationFormat>Custom</PresentationFormat>
  <Paragraphs>118</Paragraphs>
  <Slides>17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等线</vt:lpstr>
      <vt:lpstr>等线 Light</vt:lpstr>
      <vt:lpstr>Arial</vt:lpstr>
      <vt:lpstr>Calibri</vt:lpstr>
      <vt:lpstr>Calibri Light</vt:lpstr>
      <vt:lpstr>Lato</vt:lpstr>
      <vt:lpstr>Neue Einstellung</vt:lpstr>
      <vt:lpstr>Neue Einstellung Medium</vt:lpstr>
      <vt:lpstr>Neue Einstellung Normal</vt:lpstr>
      <vt:lpstr>Neue Einstellung SemiBold</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 Raju</dc:creator>
  <cp:lastModifiedBy>sh marketing intern</cp:lastModifiedBy>
  <cp:revision>67</cp:revision>
  <dcterms:created xsi:type="dcterms:W3CDTF">2024-08-29T04:44:56Z</dcterms:created>
  <dcterms:modified xsi:type="dcterms:W3CDTF">2024-09-04T09:59:08Z</dcterms:modified>
</cp:coreProperties>
</file>